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1BF5BD-A5DF-4C7A-9AD4-E7E647E5F8B2}" v="337" dt="2023-11-22T14:34:36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 Hanuš" userId="95f21875878551c3" providerId="LiveId" clId="{801BF5BD-A5DF-4C7A-9AD4-E7E647E5F8B2}"/>
    <pc:docChg chg="modSld modShowInfo">
      <pc:chgData name="Petr Hanuš" userId="95f21875878551c3" providerId="LiveId" clId="{801BF5BD-A5DF-4C7A-9AD4-E7E647E5F8B2}" dt="2023-11-22T14:34:36.249" v="337"/>
      <pc:docMkLst>
        <pc:docMk/>
      </pc:docMkLst>
      <pc:sldChg chg="modTransition">
        <pc:chgData name="Petr Hanuš" userId="95f21875878551c3" providerId="LiveId" clId="{801BF5BD-A5DF-4C7A-9AD4-E7E647E5F8B2}" dt="2023-11-22T14:30:38.366" v="226"/>
        <pc:sldMkLst>
          <pc:docMk/>
          <pc:sldMk cId="4064429340" sldId="258"/>
        </pc:sldMkLst>
      </pc:sldChg>
      <pc:sldChg chg="modTransition">
        <pc:chgData name="Petr Hanuš" userId="95f21875878551c3" providerId="LiveId" clId="{801BF5BD-A5DF-4C7A-9AD4-E7E647E5F8B2}" dt="2023-11-22T14:30:52.750" v="271"/>
        <pc:sldMkLst>
          <pc:docMk/>
          <pc:sldMk cId="1162012522" sldId="259"/>
        </pc:sldMkLst>
      </pc:sldChg>
      <pc:sldChg chg="modTransition">
        <pc:chgData name="Petr Hanuš" userId="95f21875878551c3" providerId="LiveId" clId="{801BF5BD-A5DF-4C7A-9AD4-E7E647E5F8B2}" dt="2023-11-22T14:34:36.249" v="337"/>
        <pc:sldMkLst>
          <pc:docMk/>
          <pc:sldMk cId="786389978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1A7A0A-C31F-418B-42FC-D43B5711ED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DF8DEA8-43AB-A92C-09E2-6BFF65B374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6A7EA74-C858-011F-0134-4921E86E4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2989BDD-6D5B-4EBC-4BBF-93FAEE780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F60BB7C-2BD3-D2D5-FB2E-B1EACC6B1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15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A0BBA0-B619-90AA-95A8-90F2467B7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315E87F-1A9E-D106-F691-CAAB4CAAE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319BCB2-E422-C6FC-5A55-B32BC5D1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6D28BF0-3833-5857-395E-34ACD0C41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D4175CE-620E-49E3-9DCC-AAADAD837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756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10888BCD-5F23-1838-3396-1E69F6880B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7395495-0FAA-A6B2-A96B-F65096500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C6594DC-44AA-1F18-BCF0-B4E6107B4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4FE8774-8548-56C4-1B2C-FBEF944FD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EB73DA-5F81-511A-0D45-7B75CC6B6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155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06903E-1ABD-6BB5-320B-AF799D116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A36E6EE-EBBC-8008-55A8-1E0A1A566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DBCEC57-B43F-010F-786E-68F1FFE0D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5BCAF17-EDBA-B86C-72CE-01ED19A05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C812951-866C-DAFC-D292-742B6AA55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7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AA3415-78AE-31BD-4AAC-49DD09588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E7BAC2D-FC53-6547-BA08-4E1014D6C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B2A3DBC-5D94-B377-CE13-01E81E8D1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E9FE285-0348-6107-352F-B918F67F1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70EB927-058C-F3C0-CCAD-992CAECC1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22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CBA7F4-7C69-7FD7-2AFD-CE1FFBDE8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3CF63E-F945-6422-0E7C-DEFE2520A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E380721-BAA0-4CFF-0C9B-7EA8A59C66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B3AF255-958B-BE8E-2C58-8B654215E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5455164-99E7-890E-C822-28F59292E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78C35D0-7E27-D04E-DD82-CDEBCEE45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138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F120EB-B51E-C530-721F-F1C25DE7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012048-D8EF-9203-1A85-378A47A2D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56BEA23-BF5D-031A-188D-1EFB34AC92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BFC9294-F75F-A340-D5A3-C40A35C30F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388AE24-DF2C-A2C5-48B9-1613264A77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AE2486D-54BA-DD2B-69AD-9BB624109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1288649-1785-5067-8142-5FC985546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823F5A2-C17A-EC83-AAF5-20427B409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356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83C187-4FA4-31FA-9779-61E139257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A467250-89AE-38C6-795A-C0DAF642B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4013E0D-ECB9-1655-39CD-03532F618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DD219D7-DA7A-A92D-CCC6-B0D86A483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19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21746D91-94A7-4259-C1DD-FE27EF7F5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E24A807D-E984-969D-C064-FE0A31F96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510768-6083-11B2-EB60-34249F316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2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ABC0BE-AE3E-5FEB-E9B4-46CCEA552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95A0D71-6099-633C-193A-28A6B6497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379DB27-EAD6-4470-EC49-7323B3F59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AB1A594-5946-5F49-C2C5-8817299E0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B513911-9455-9F2A-540F-39434B9D1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B0AEC40-A9EB-BFA5-9B75-A8232F465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74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9F59B7-85B2-D7AD-8537-834B1219F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0ED4070F-8D64-0926-9DAE-84DBC8603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B58A7C2-D10E-1F05-E1B3-FBA0A7BC9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C6C5127-83D8-5282-4D00-D37D51134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C212157-6DB2-6BB7-E6EE-C442059EF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438B4ED-67F7-7C02-090A-6AA2350C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166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9C6AD86-CB79-8EED-36C6-AB681814D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C8FA659-26C1-2F02-3CA6-723D1861E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3C61BD9-3452-8656-88BA-7C92BC49B8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C9E21-7E90-4754-B41C-C08F1B97D23E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615649-AFA0-B3DC-7087-431BECB83C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542D0D3-E164-18E4-5623-9F744D31C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9CA6E-9567-4561-9247-7456D944D8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111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snímek obrazovky, plakát, design&#10;&#10;Popis byl vytvořen automaticky">
            <a:extLst>
              <a:ext uri="{FF2B5EF4-FFF2-40B4-BE49-F238E27FC236}">
                <a16:creationId xmlns:a16="http://schemas.microsoft.com/office/drawing/2014/main" id="{885E57DB-EED3-A068-9E97-303DBE7EF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389978"/>
      </p:ext>
    </p:extLst>
  </p:cSld>
  <p:clrMapOvr>
    <a:masterClrMapping/>
  </p:clrMapOvr>
  <p:transition spd="slow" advClick="0" advTm="4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snímek obrazovky&#10;&#10;Popis byl vytvořen automaticky">
            <a:extLst>
              <a:ext uri="{FF2B5EF4-FFF2-40B4-BE49-F238E27FC236}">
                <a16:creationId xmlns:a16="http://schemas.microsoft.com/office/drawing/2014/main" id="{A98972D2-06F9-CD21-B0EB-2C2774130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429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snímek obrazovky, šablona, design&#10;&#10;Popis byl vytvořen automaticky">
            <a:extLst>
              <a:ext uri="{FF2B5EF4-FFF2-40B4-BE49-F238E27FC236}">
                <a16:creationId xmlns:a16="http://schemas.microsoft.com/office/drawing/2014/main" id="{0B341280-BD6B-F2C2-59D7-7060686B5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01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5000"/>
    </mc:Choice>
    <mc:Fallback>
      <p:transition spd="slow" advClick="0" advTm="15000"/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Širokoúhlá obrazovka</PresentationFormat>
  <Paragraphs>0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Hanuš</dc:creator>
  <cp:lastModifiedBy>Petr Hanuš</cp:lastModifiedBy>
  <cp:revision>1</cp:revision>
  <dcterms:created xsi:type="dcterms:W3CDTF">2023-11-22T14:02:03Z</dcterms:created>
  <dcterms:modified xsi:type="dcterms:W3CDTF">2023-11-22T14:34:38Z</dcterms:modified>
</cp:coreProperties>
</file>