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8166100" cy="11296650"/>
  <p:notesSz cx="8166100" cy="112966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2457" y="3501961"/>
            <a:ext cx="6941185" cy="2372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24915" y="6326124"/>
            <a:ext cx="5716270" cy="2824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2384C6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2384C6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08305" y="2598229"/>
            <a:ext cx="3552253" cy="7455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05541" y="2598229"/>
            <a:ext cx="3552253" cy="7455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rgbClr val="2384C6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90647" y="4247204"/>
            <a:ext cx="1343660" cy="604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rgbClr val="2384C6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47599" y="3795521"/>
            <a:ext cx="3979545" cy="654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776474" y="10505885"/>
            <a:ext cx="2613152" cy="564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08305" y="10505885"/>
            <a:ext cx="1878203" cy="564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879592" y="10505885"/>
            <a:ext cx="1878203" cy="564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icimestofilm.cz/" TargetMode="External"/><Relationship Id="rId3" Type="http://schemas.openxmlformats.org/officeDocument/2006/relationships/hyperlink" Target="mailto:produkce@holiday-films.cz" TargetMode="External"/><Relationship Id="rId4" Type="http://schemas.openxmlformats.org/officeDocument/2006/relationships/hyperlink" Target="http://www.holiday-films.cz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enik.cz/rodice-a-deti-jak-spi-mesto/reziser-dan-svatek-spici-mesto-20210713.html" TargetMode="External"/><Relationship Id="rId3" Type="http://schemas.openxmlformats.org/officeDocument/2006/relationships/image" Target="../media/image5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303" y="192291"/>
            <a:ext cx="7776006" cy="1090800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5540" y="2476025"/>
            <a:ext cx="6670040" cy="18141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700" spc="-1710">
                <a:solidFill>
                  <a:srgbClr val="FFFFFF"/>
                </a:solidFill>
              </a:rPr>
              <a:t>SPÍCÍ</a:t>
            </a:r>
            <a:r>
              <a:rPr dirty="0" sz="11700" spc="-905">
                <a:solidFill>
                  <a:srgbClr val="FFFFFF"/>
                </a:solidFill>
              </a:rPr>
              <a:t> </a:t>
            </a:r>
            <a:r>
              <a:rPr dirty="0" sz="11700" spc="-2730">
                <a:solidFill>
                  <a:srgbClr val="FFFFFF"/>
                </a:solidFill>
              </a:rPr>
              <a:t>MĚSTO</a:t>
            </a:r>
            <a:endParaRPr sz="11700"/>
          </a:p>
        </p:txBody>
      </p:sp>
      <p:sp>
        <p:nvSpPr>
          <p:cNvPr id="4" name="object 4"/>
          <p:cNvSpPr txBox="1"/>
          <p:nvPr/>
        </p:nvSpPr>
        <p:spPr>
          <a:xfrm>
            <a:off x="1524482" y="9571245"/>
            <a:ext cx="5111750" cy="9258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>
              <a:lnSpc>
                <a:spcPts val="4120"/>
              </a:lnSpc>
              <a:spcBef>
                <a:spcPts val="135"/>
              </a:spcBef>
            </a:pPr>
            <a:r>
              <a:rPr dirty="0" sz="3500" spc="-755" b="1">
                <a:solidFill>
                  <a:srgbClr val="FFFFFF"/>
                </a:solidFill>
                <a:latin typeface="Arial"/>
                <a:cs typeface="Arial"/>
              </a:rPr>
              <a:t>METODICKÝ</a:t>
            </a:r>
            <a:r>
              <a:rPr dirty="0" sz="3500" spc="-2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500" spc="-540" b="1">
                <a:solidFill>
                  <a:srgbClr val="FFFFFF"/>
                </a:solidFill>
                <a:latin typeface="Arial"/>
                <a:cs typeface="Arial"/>
              </a:rPr>
              <a:t>LIST</a:t>
            </a:r>
            <a:r>
              <a:rPr dirty="0" sz="3500" spc="-2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500" spc="-855" b="1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dirty="0" sz="3500" spc="-2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500" spc="-875" b="1">
                <a:solidFill>
                  <a:srgbClr val="FFFFFF"/>
                </a:solidFill>
                <a:latin typeface="Arial"/>
                <a:cs typeface="Arial"/>
              </a:rPr>
              <a:t>PEDAGOGY</a:t>
            </a:r>
            <a:endParaRPr sz="3500">
              <a:latin typeface="Arial"/>
              <a:cs typeface="Arial"/>
            </a:endParaRPr>
          </a:p>
          <a:p>
            <a:pPr algn="ctr">
              <a:lnSpc>
                <a:spcPts val="2920"/>
              </a:lnSpc>
            </a:pPr>
            <a:r>
              <a:rPr dirty="0" sz="2500" spc="-570" b="1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dirty="0" sz="2500" spc="-1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500" spc="-590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500" spc="-72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500" spc="-685" b="1">
                <a:solidFill>
                  <a:srgbClr val="FFFFFF"/>
                </a:solidFill>
                <a:latin typeface="Arial"/>
                <a:cs typeface="Arial"/>
              </a:rPr>
              <a:t>ACO</a:t>
            </a:r>
            <a:r>
              <a:rPr dirty="0" sz="2500" spc="-705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2500" spc="-819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500" spc="-51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500" spc="-1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500" spc="-53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500" spc="-1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500" spc="-555" b="1">
                <a:solidFill>
                  <a:srgbClr val="FFFFFF"/>
                </a:solidFill>
                <a:latin typeface="Arial"/>
                <a:cs typeface="Arial"/>
              </a:rPr>
              <a:t>FILMEM</a:t>
            </a:r>
            <a:r>
              <a:rPr dirty="0" sz="2500" spc="-1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500" spc="-430" b="1">
                <a:solidFill>
                  <a:srgbClr val="FFFFFF"/>
                </a:solidFill>
                <a:latin typeface="Arial"/>
                <a:cs typeface="Arial"/>
              </a:rPr>
              <a:t>SPÍCÍ</a:t>
            </a:r>
            <a:r>
              <a:rPr dirty="0" sz="2500" spc="-1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500" spc="-635" b="1">
                <a:solidFill>
                  <a:srgbClr val="FFFFFF"/>
                </a:solidFill>
                <a:latin typeface="Arial"/>
                <a:cs typeface="Arial"/>
              </a:rPr>
              <a:t>MĚSTO</a:t>
            </a:r>
            <a:endParaRPr sz="2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01470" y="4065194"/>
            <a:ext cx="5170170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50" spc="-405" b="1">
                <a:solidFill>
                  <a:srgbClr val="FFFFFF"/>
                </a:solidFill>
                <a:latin typeface="Arial"/>
                <a:cs typeface="Arial"/>
              </a:rPr>
              <a:t>DOBRODRUŽN</a:t>
            </a:r>
            <a:r>
              <a:rPr dirty="0" sz="1850" spc="-459" b="1">
                <a:solidFill>
                  <a:srgbClr val="FFFFFF"/>
                </a:solidFill>
                <a:latin typeface="Arial"/>
                <a:cs typeface="Arial"/>
              </a:rPr>
              <a:t>Ý</a:t>
            </a:r>
            <a:r>
              <a:rPr dirty="0" sz="1850" spc="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50" spc="-320" b="1">
                <a:solidFill>
                  <a:srgbClr val="FFFFFF"/>
                </a:solidFill>
                <a:latin typeface="Arial"/>
                <a:cs typeface="Arial"/>
              </a:rPr>
              <a:t>THRILLE</a:t>
            </a:r>
            <a:r>
              <a:rPr dirty="0" sz="1850" spc="-49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50" spc="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50" spc="-395" b="1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dirty="0" sz="1850" spc="-54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50" spc="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50" spc="-280" b="1">
                <a:solidFill>
                  <a:srgbClr val="FFFFFF"/>
                </a:solidFill>
                <a:latin typeface="Arial"/>
                <a:cs typeface="Arial"/>
              </a:rPr>
              <a:t>DĚTI</a:t>
            </a:r>
            <a:r>
              <a:rPr dirty="0" sz="1850" spc="-18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1850" spc="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50" spc="-405" b="1">
                <a:solidFill>
                  <a:srgbClr val="FFFFFF"/>
                </a:solidFill>
                <a:latin typeface="Arial"/>
                <a:cs typeface="Arial"/>
              </a:rPr>
              <a:t>TEENAGER</a:t>
            </a:r>
            <a:r>
              <a:rPr dirty="0" sz="1850" spc="-47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50" spc="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50" spc="-14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850" spc="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50" spc="-390" b="1">
                <a:solidFill>
                  <a:srgbClr val="FFFFFF"/>
                </a:solidFill>
                <a:latin typeface="Arial"/>
                <a:cs typeface="Arial"/>
              </a:rPr>
              <a:t>DOSPĚLÉ</a:t>
            </a:r>
            <a:endParaRPr sz="1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24900" y="4698962"/>
            <a:ext cx="4120515" cy="5981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78840" marR="5080" indent="-866775">
              <a:lnSpc>
                <a:spcPct val="101499"/>
              </a:lnSpc>
              <a:spcBef>
                <a:spcPts val="95"/>
              </a:spcBef>
            </a:pPr>
            <a:r>
              <a:rPr dirty="0" sz="1850" spc="80" b="1">
                <a:solidFill>
                  <a:srgbClr val="FFFFFF"/>
                </a:solidFill>
                <a:latin typeface="Roboto"/>
                <a:cs typeface="Roboto"/>
              </a:rPr>
              <a:t>FILM</a:t>
            </a:r>
            <a:r>
              <a:rPr dirty="0" sz="1850" spc="175" b="1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dirty="0" sz="1850" spc="85" b="1">
                <a:solidFill>
                  <a:srgbClr val="FFFFFF"/>
                </a:solidFill>
                <a:latin typeface="Roboto"/>
                <a:cs typeface="Roboto"/>
              </a:rPr>
              <a:t>DANA</a:t>
            </a:r>
            <a:r>
              <a:rPr dirty="0" sz="1850" spc="180" b="1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dirty="0" sz="1850" spc="90" b="1">
                <a:solidFill>
                  <a:srgbClr val="FFFFFF"/>
                </a:solidFill>
                <a:latin typeface="Roboto"/>
                <a:cs typeface="Roboto"/>
              </a:rPr>
              <a:t>SVÁTKA</a:t>
            </a:r>
            <a:r>
              <a:rPr dirty="0" sz="1850" spc="180" b="1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dirty="0" sz="1850" spc="85" b="1">
                <a:solidFill>
                  <a:srgbClr val="FFFFFF"/>
                </a:solidFill>
                <a:latin typeface="Roboto"/>
                <a:cs typeface="Roboto"/>
              </a:rPr>
              <a:t>PODLE</a:t>
            </a:r>
            <a:r>
              <a:rPr dirty="0" sz="1850" spc="180" b="1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dirty="0" sz="1850" spc="105" b="1">
                <a:solidFill>
                  <a:srgbClr val="FFFFFF"/>
                </a:solidFill>
                <a:latin typeface="Roboto"/>
                <a:cs typeface="Roboto"/>
              </a:rPr>
              <a:t>KNIHY </a:t>
            </a:r>
            <a:r>
              <a:rPr dirty="0" sz="1850" spc="-445" b="1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dirty="0" sz="1850" spc="95" b="1">
                <a:solidFill>
                  <a:srgbClr val="FFFFFF"/>
                </a:solidFill>
                <a:latin typeface="Roboto"/>
                <a:cs typeface="Roboto"/>
              </a:rPr>
              <a:t>MARTINA</a:t>
            </a:r>
            <a:r>
              <a:rPr dirty="0" sz="1850" spc="190" b="1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dirty="0" sz="1850" spc="105" b="1">
                <a:solidFill>
                  <a:srgbClr val="FFFFFF"/>
                </a:solidFill>
                <a:latin typeface="Roboto"/>
                <a:cs typeface="Roboto"/>
              </a:rPr>
              <a:t>VOPĚNKY</a:t>
            </a:r>
            <a:endParaRPr sz="1850">
              <a:latin typeface="Roboto"/>
              <a:cs typeface="Robo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49336" y="641433"/>
            <a:ext cx="3261995" cy="53975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 marR="5080" indent="162560">
              <a:lnSpc>
                <a:spcPts val="2010"/>
              </a:lnSpc>
              <a:spcBef>
                <a:spcPts val="190"/>
              </a:spcBef>
            </a:pPr>
            <a:r>
              <a:rPr dirty="0" sz="1700" spc="-150" i="1">
                <a:solidFill>
                  <a:srgbClr val="FFFFFF"/>
                </a:solidFill>
                <a:latin typeface="Arial"/>
                <a:cs typeface="Arial"/>
              </a:rPr>
              <a:t>„</a:t>
            </a:r>
            <a:r>
              <a:rPr dirty="0" sz="1700" spc="-325" i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dirty="0" sz="1700" spc="-280" i="1">
                <a:solidFill>
                  <a:srgbClr val="FFFFFF"/>
                </a:solidFill>
                <a:latin typeface="Arial"/>
                <a:cs typeface="Arial"/>
              </a:rPr>
              <a:t>dyž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00" i="1">
                <a:solidFill>
                  <a:srgbClr val="FFFFFF"/>
                </a:solidFill>
                <a:latin typeface="Arial"/>
                <a:cs typeface="Arial"/>
              </a:rPr>
              <a:t>všichni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20" i="1">
                <a:solidFill>
                  <a:srgbClr val="FFFFFF"/>
                </a:solidFill>
                <a:latin typeface="Arial"/>
                <a:cs typeface="Arial"/>
              </a:rPr>
              <a:t>rodiče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305" i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70" i="1">
                <a:solidFill>
                  <a:srgbClr val="FFFFFF"/>
                </a:solidFill>
                <a:latin typeface="Arial"/>
                <a:cs typeface="Arial"/>
              </a:rPr>
              <a:t>celém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15" i="1">
                <a:solidFill>
                  <a:srgbClr val="FFFFFF"/>
                </a:solidFill>
                <a:latin typeface="Arial"/>
                <a:cs typeface="Arial"/>
              </a:rPr>
              <a:t>světě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40" i="1">
                <a:solidFill>
                  <a:srgbClr val="FFFFFF"/>
                </a:solidFill>
                <a:latin typeface="Arial"/>
                <a:cs typeface="Arial"/>
              </a:rPr>
              <a:t>usnou  </a:t>
            </a:r>
            <a:r>
              <a:rPr dirty="0" sz="1700" spc="-320" i="1">
                <a:solidFill>
                  <a:srgbClr val="FFFFFF"/>
                </a:solidFill>
                <a:latin typeface="Arial"/>
                <a:cs typeface="Arial"/>
              </a:rPr>
              <a:t>záhadným</a:t>
            </a:r>
            <a:r>
              <a:rPr dirty="0" sz="1700" spc="-28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95" i="1">
                <a:solidFill>
                  <a:srgbClr val="FFFFFF"/>
                </a:solidFill>
                <a:latin typeface="Arial"/>
                <a:cs typeface="Arial"/>
              </a:rPr>
              <a:t>spánkem,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75" i="1">
                <a:solidFill>
                  <a:srgbClr val="FFFFFF"/>
                </a:solidFill>
                <a:latin typeface="Arial"/>
                <a:cs typeface="Arial"/>
              </a:rPr>
              <a:t>děti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85" i="1">
                <a:solidFill>
                  <a:srgbClr val="FFFFFF"/>
                </a:solidFill>
                <a:latin typeface="Arial"/>
                <a:cs typeface="Arial"/>
              </a:rPr>
              <a:t>musí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35" i="1">
                <a:solidFill>
                  <a:srgbClr val="FFFFFF"/>
                </a:solidFill>
                <a:latin typeface="Arial"/>
                <a:cs typeface="Arial"/>
              </a:rPr>
              <a:t>bojovat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300" i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700" spc="-14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85" i="1">
                <a:solidFill>
                  <a:srgbClr val="FFFFFF"/>
                </a:solidFill>
                <a:latin typeface="Arial"/>
                <a:cs typeface="Arial"/>
              </a:rPr>
              <a:t>přežití.“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8161020" cy="11292840"/>
          </a:xfrm>
          <a:custGeom>
            <a:avLst/>
            <a:gdLst/>
            <a:ahLst/>
            <a:cxnLst/>
            <a:rect l="l" t="t" r="r" b="b"/>
            <a:pathLst>
              <a:path w="8161020" h="11292840">
                <a:moveTo>
                  <a:pt x="190500" y="300304"/>
                </a:moveTo>
                <a:lnTo>
                  <a:pt x="0" y="300304"/>
                </a:lnTo>
              </a:path>
              <a:path w="8161020" h="11292840">
                <a:moveTo>
                  <a:pt x="7970100" y="300304"/>
                </a:moveTo>
                <a:lnTo>
                  <a:pt x="8160600" y="300304"/>
                </a:lnTo>
              </a:path>
              <a:path w="8161020" h="11292840">
                <a:moveTo>
                  <a:pt x="190500" y="10992307"/>
                </a:moveTo>
                <a:lnTo>
                  <a:pt x="0" y="10992307"/>
                </a:lnTo>
              </a:path>
              <a:path w="8161020" h="11292840">
                <a:moveTo>
                  <a:pt x="7970100" y="10992307"/>
                </a:moveTo>
                <a:lnTo>
                  <a:pt x="8160600" y="10992307"/>
                </a:lnTo>
              </a:path>
              <a:path w="8161020" h="11292840">
                <a:moveTo>
                  <a:pt x="300304" y="190499"/>
                </a:moveTo>
                <a:lnTo>
                  <a:pt x="300304" y="0"/>
                </a:lnTo>
              </a:path>
              <a:path w="8161020" h="11292840">
                <a:moveTo>
                  <a:pt x="300304" y="11102098"/>
                </a:moveTo>
                <a:lnTo>
                  <a:pt x="300304" y="11292598"/>
                </a:lnTo>
              </a:path>
              <a:path w="8161020" h="11292840">
                <a:moveTo>
                  <a:pt x="7860296" y="190499"/>
                </a:moveTo>
                <a:lnTo>
                  <a:pt x="7860296" y="0"/>
                </a:lnTo>
              </a:path>
              <a:path w="8161020" h="11292840">
                <a:moveTo>
                  <a:pt x="7860296" y="11102098"/>
                </a:moveTo>
                <a:lnTo>
                  <a:pt x="7860296" y="112925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47599" y="3551680"/>
            <a:ext cx="108585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285" b="1">
                <a:solidFill>
                  <a:srgbClr val="231F20"/>
                </a:solidFill>
                <a:latin typeface="Arial"/>
                <a:cs typeface="Arial"/>
              </a:rPr>
              <a:t>Otáz</a:t>
            </a:r>
            <a:r>
              <a:rPr dirty="0" sz="1600" spc="-32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90" b="1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1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 b="1">
                <a:solidFill>
                  <a:srgbClr val="231F20"/>
                </a:solidFill>
                <a:latin typeface="Arial"/>
                <a:cs typeface="Arial"/>
              </a:rPr>
              <a:t>řešení: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1300" marR="208279" indent="-228600">
              <a:lnSpc>
                <a:spcPct val="114599"/>
              </a:lnSpc>
              <a:spcBef>
                <a:spcPts val="10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365"/>
              <a:t>Co</a:t>
            </a:r>
            <a:r>
              <a:rPr dirty="0" spc="-355"/>
              <a:t> </a:t>
            </a:r>
            <a:r>
              <a:rPr dirty="0" spc="-190"/>
              <a:t>udělali</a:t>
            </a:r>
            <a:r>
              <a:rPr dirty="0" spc="-125"/>
              <a:t> </a:t>
            </a:r>
            <a:r>
              <a:rPr dirty="0" spc="-220"/>
              <a:t>sourozenci</a:t>
            </a:r>
            <a:r>
              <a:rPr dirty="0" spc="-120"/>
              <a:t> </a:t>
            </a:r>
            <a:r>
              <a:rPr dirty="0" spc="-260"/>
              <a:t>ve</a:t>
            </a:r>
            <a:r>
              <a:rPr dirty="0" spc="-125"/>
              <a:t> </a:t>
            </a:r>
            <a:r>
              <a:rPr dirty="0" spc="-175"/>
              <a:t>filmu</a:t>
            </a:r>
            <a:r>
              <a:rPr dirty="0" spc="-120"/>
              <a:t> </a:t>
            </a:r>
            <a:r>
              <a:rPr dirty="0" spc="-240"/>
              <a:t>správně</a:t>
            </a:r>
            <a:r>
              <a:rPr dirty="0" spc="-120"/>
              <a:t> </a:t>
            </a:r>
            <a:r>
              <a:rPr dirty="0" spc="-285"/>
              <a:t>a</a:t>
            </a:r>
            <a:r>
              <a:rPr dirty="0" spc="-280"/>
              <a:t> </a:t>
            </a:r>
            <a:r>
              <a:rPr dirty="0" spc="-225"/>
              <a:t>co</a:t>
            </a:r>
            <a:r>
              <a:rPr dirty="0" spc="-125"/>
              <a:t> </a:t>
            </a:r>
            <a:r>
              <a:rPr dirty="0" spc="-229"/>
              <a:t>podle</a:t>
            </a:r>
            <a:r>
              <a:rPr dirty="0" spc="-120"/>
              <a:t> </a:t>
            </a:r>
            <a:r>
              <a:rPr dirty="0" spc="-210"/>
              <a:t>tebe </a:t>
            </a:r>
            <a:r>
              <a:rPr dirty="0" spc="-430"/>
              <a:t> </a:t>
            </a:r>
            <a:r>
              <a:rPr dirty="0" spc="-225"/>
              <a:t>mohli</a:t>
            </a:r>
            <a:r>
              <a:rPr dirty="0" spc="-125"/>
              <a:t> </a:t>
            </a:r>
            <a:r>
              <a:rPr dirty="0" spc="-200"/>
              <a:t>udělat</a:t>
            </a:r>
            <a:r>
              <a:rPr dirty="0" spc="-125"/>
              <a:t> </a:t>
            </a:r>
            <a:r>
              <a:rPr dirty="0" spc="-190"/>
              <a:t>jinak</a:t>
            </a:r>
            <a:r>
              <a:rPr dirty="0" spc="-125"/>
              <a:t> </a:t>
            </a:r>
            <a:r>
              <a:rPr dirty="0" spc="-270"/>
              <a:t>nebo</a:t>
            </a:r>
            <a:r>
              <a:rPr dirty="0" spc="-125"/>
              <a:t> </a:t>
            </a:r>
            <a:r>
              <a:rPr dirty="0" spc="-210"/>
              <a:t>lép</a:t>
            </a:r>
            <a:r>
              <a:rPr dirty="0" spc="-310"/>
              <a:t>e</a:t>
            </a:r>
            <a:r>
              <a:rPr dirty="0" spc="-275"/>
              <a:t>?</a:t>
            </a:r>
          </a:p>
          <a:p>
            <a:pPr marL="241300" marR="129539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365"/>
              <a:t>Co</a:t>
            </a:r>
            <a:r>
              <a:rPr dirty="0" spc="-125"/>
              <a:t> </a:t>
            </a:r>
            <a:r>
              <a:rPr dirty="0" spc="-240"/>
              <a:t>všechno</a:t>
            </a:r>
            <a:r>
              <a:rPr dirty="0" spc="-125"/>
              <a:t> </a:t>
            </a:r>
            <a:r>
              <a:rPr dirty="0" spc="-295"/>
              <a:t>b</a:t>
            </a:r>
            <a:r>
              <a:rPr dirty="0" spc="-220"/>
              <a:t>y</a:t>
            </a:r>
            <a:r>
              <a:rPr dirty="0" spc="-125"/>
              <a:t> </a:t>
            </a:r>
            <a:r>
              <a:rPr dirty="0" spc="-220"/>
              <a:t>v</a:t>
            </a:r>
            <a:r>
              <a:rPr dirty="0" spc="-125"/>
              <a:t> </a:t>
            </a:r>
            <a:r>
              <a:rPr dirty="0" spc="-225"/>
              <a:t>naší</a:t>
            </a:r>
            <a:r>
              <a:rPr dirty="0" spc="-125"/>
              <a:t> </a:t>
            </a:r>
            <a:r>
              <a:rPr dirty="0" spc="-150"/>
              <a:t>civilizaci</a:t>
            </a:r>
            <a:r>
              <a:rPr dirty="0" spc="-125"/>
              <a:t> </a:t>
            </a:r>
            <a:r>
              <a:rPr dirty="0" spc="-185"/>
              <a:t>přestalo</a:t>
            </a:r>
            <a:r>
              <a:rPr dirty="0" spc="-125"/>
              <a:t> </a:t>
            </a:r>
            <a:r>
              <a:rPr dirty="0" spc="-215"/>
              <a:t>fung</a:t>
            </a:r>
            <a:r>
              <a:rPr dirty="0" spc="-270"/>
              <a:t>o</a:t>
            </a:r>
            <a:r>
              <a:rPr dirty="0" spc="-260"/>
              <a:t>v</a:t>
            </a:r>
            <a:r>
              <a:rPr dirty="0" spc="-155"/>
              <a:t>at,</a:t>
            </a:r>
            <a:r>
              <a:rPr dirty="0" spc="-125"/>
              <a:t> </a:t>
            </a:r>
            <a:r>
              <a:rPr dirty="0" spc="-265"/>
              <a:t>k</a:t>
            </a:r>
            <a:r>
              <a:rPr dirty="0" spc="-250"/>
              <a:t>dy</a:t>
            </a:r>
            <a:r>
              <a:rPr dirty="0" spc="-290"/>
              <a:t>b</a:t>
            </a:r>
            <a:r>
              <a:rPr dirty="0" spc="-155"/>
              <a:t>y  </a:t>
            </a:r>
            <a:r>
              <a:rPr dirty="0" spc="-245"/>
              <a:t>všude</a:t>
            </a:r>
            <a:r>
              <a:rPr dirty="0" spc="-125"/>
              <a:t> </a:t>
            </a:r>
            <a:r>
              <a:rPr dirty="0" spc="-190"/>
              <a:t>přestala</a:t>
            </a:r>
            <a:r>
              <a:rPr dirty="0" spc="-125"/>
              <a:t> </a:t>
            </a:r>
            <a:r>
              <a:rPr dirty="0" spc="-85"/>
              <a:t>jít</a:t>
            </a:r>
            <a:r>
              <a:rPr dirty="0" spc="-125"/>
              <a:t> </a:t>
            </a:r>
            <a:r>
              <a:rPr dirty="0" spc="-175"/>
              <a:t>elektřin</a:t>
            </a:r>
            <a:r>
              <a:rPr dirty="0" spc="-290"/>
              <a:t>a</a:t>
            </a:r>
            <a:r>
              <a:rPr dirty="0" spc="-275"/>
              <a:t>?</a:t>
            </a:r>
          </a:p>
          <a:p>
            <a:pPr marL="241300" marR="499745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5110" algn="l"/>
                <a:tab pos="245745" algn="l"/>
              </a:tabLst>
            </a:pPr>
            <a:r>
              <a:rPr dirty="0" spc="-390"/>
              <a:t>Na</a:t>
            </a:r>
            <a:r>
              <a:rPr dirty="0" spc="-385"/>
              <a:t> </a:t>
            </a:r>
            <a:r>
              <a:rPr dirty="0" spc="-225"/>
              <a:t>jak </a:t>
            </a:r>
            <a:r>
              <a:rPr dirty="0" spc="-270"/>
              <a:t>dlouho</a:t>
            </a:r>
            <a:r>
              <a:rPr dirty="0" spc="-265"/>
              <a:t> </a:t>
            </a:r>
            <a:r>
              <a:rPr dirty="0" spc="-235"/>
              <a:t>myslíš, </a:t>
            </a:r>
            <a:r>
              <a:rPr dirty="0" spc="-290"/>
              <a:t>že</a:t>
            </a:r>
            <a:r>
              <a:rPr dirty="0" spc="-140"/>
              <a:t> </a:t>
            </a:r>
            <a:r>
              <a:rPr dirty="0" spc="-320"/>
              <a:t>máš</a:t>
            </a:r>
            <a:r>
              <a:rPr dirty="0" spc="-195"/>
              <a:t> </a:t>
            </a:r>
            <a:r>
              <a:rPr dirty="0" spc="-220"/>
              <a:t>v </a:t>
            </a:r>
            <a:r>
              <a:rPr dirty="0" spc="-170"/>
              <a:t>této </a:t>
            </a:r>
            <a:r>
              <a:rPr dirty="0" spc="-195"/>
              <a:t>chvíli </a:t>
            </a:r>
            <a:r>
              <a:rPr dirty="0" spc="-285"/>
              <a:t>zásoby</a:t>
            </a:r>
            <a:r>
              <a:rPr dirty="0" spc="-125"/>
              <a:t> </a:t>
            </a:r>
            <a:r>
              <a:rPr dirty="0" spc="-210"/>
              <a:t>jídla </a:t>
            </a:r>
            <a:r>
              <a:rPr dirty="0" spc="-430"/>
              <a:t> </a:t>
            </a:r>
            <a:r>
              <a:rPr dirty="0" spc="-220"/>
              <a:t>v</a:t>
            </a:r>
            <a:r>
              <a:rPr dirty="0" spc="-190"/>
              <a:t> </a:t>
            </a:r>
            <a:r>
              <a:rPr dirty="0" spc="-229"/>
              <a:t>ledničc</a:t>
            </a:r>
            <a:r>
              <a:rPr dirty="0" spc="-325"/>
              <a:t>e</a:t>
            </a:r>
            <a:r>
              <a:rPr dirty="0" spc="-275"/>
              <a:t>?</a:t>
            </a:r>
          </a:p>
          <a:p>
            <a:pPr marL="241300" marR="5080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395"/>
              <a:t>K</a:t>
            </a:r>
            <a:r>
              <a:rPr dirty="0" spc="-250"/>
              <a:t>dy</a:t>
            </a:r>
            <a:r>
              <a:rPr dirty="0" spc="-290"/>
              <a:t>b</a:t>
            </a:r>
            <a:r>
              <a:rPr dirty="0" spc="-220"/>
              <a:t>y</a:t>
            </a:r>
            <a:r>
              <a:rPr dirty="0" spc="-125"/>
              <a:t> </a:t>
            </a:r>
            <a:r>
              <a:rPr dirty="0" spc="-204"/>
              <a:t>netekla</a:t>
            </a:r>
            <a:r>
              <a:rPr dirty="0" spc="-125"/>
              <a:t> </a:t>
            </a:r>
            <a:r>
              <a:rPr dirty="0" spc="-245"/>
              <a:t>v</a:t>
            </a:r>
            <a:r>
              <a:rPr dirty="0" spc="-245"/>
              <a:t>oda,</a:t>
            </a:r>
            <a:r>
              <a:rPr dirty="0" spc="-125"/>
              <a:t> </a:t>
            </a:r>
            <a:r>
              <a:rPr dirty="0" spc="-180"/>
              <a:t>víš,</a:t>
            </a:r>
            <a:r>
              <a:rPr dirty="0" spc="-125"/>
              <a:t> </a:t>
            </a:r>
            <a:r>
              <a:rPr dirty="0" spc="-265"/>
              <a:t>k</a:t>
            </a:r>
            <a:r>
              <a:rPr dirty="0" spc="-270"/>
              <a:t>de</a:t>
            </a:r>
            <a:r>
              <a:rPr dirty="0" spc="-125"/>
              <a:t> </a:t>
            </a:r>
            <a:r>
              <a:rPr dirty="0" spc="-295"/>
              <a:t>b</a:t>
            </a:r>
            <a:r>
              <a:rPr dirty="0" spc="-200"/>
              <a:t>ys</a:t>
            </a:r>
            <a:r>
              <a:rPr dirty="0" spc="-125"/>
              <a:t> </a:t>
            </a:r>
            <a:r>
              <a:rPr dirty="0" spc="-265"/>
              <a:t>mohla</a:t>
            </a:r>
            <a:r>
              <a:rPr dirty="0" spc="-125"/>
              <a:t> </a:t>
            </a:r>
            <a:r>
              <a:rPr dirty="0" spc="-235"/>
              <a:t>(mohl)</a:t>
            </a:r>
            <a:r>
              <a:rPr dirty="0" spc="-125"/>
              <a:t> </a:t>
            </a:r>
            <a:r>
              <a:rPr dirty="0" spc="-160"/>
              <a:t>najít</a:t>
            </a:r>
            <a:r>
              <a:rPr dirty="0" spc="-125"/>
              <a:t> </a:t>
            </a:r>
            <a:r>
              <a:rPr dirty="0" spc="-175"/>
              <a:t>pitnou  </a:t>
            </a:r>
            <a:r>
              <a:rPr dirty="0" spc="-275"/>
              <a:t>vodu?</a:t>
            </a:r>
            <a:r>
              <a:rPr dirty="0" spc="-125"/>
              <a:t> </a:t>
            </a:r>
            <a:r>
              <a:rPr dirty="0" spc="-320"/>
              <a:t>Nebo</a:t>
            </a:r>
            <a:r>
              <a:rPr dirty="0" spc="-245"/>
              <a:t> </a:t>
            </a:r>
            <a:r>
              <a:rPr dirty="0" spc="-235"/>
              <a:t>alespoň</a:t>
            </a:r>
            <a:r>
              <a:rPr dirty="0" spc="-120"/>
              <a:t> </a:t>
            </a:r>
            <a:r>
              <a:rPr dirty="0" spc="-245"/>
              <a:t>vodu,</a:t>
            </a:r>
            <a:r>
              <a:rPr dirty="0" spc="-125"/>
              <a:t> </a:t>
            </a:r>
            <a:r>
              <a:rPr dirty="0" spc="-200"/>
              <a:t>kterou</a:t>
            </a:r>
            <a:r>
              <a:rPr dirty="0" spc="-120"/>
              <a:t> </a:t>
            </a:r>
            <a:r>
              <a:rPr dirty="0" spc="-235"/>
              <a:t>bys</a:t>
            </a:r>
            <a:r>
              <a:rPr dirty="0" spc="-120"/>
              <a:t> </a:t>
            </a:r>
            <a:r>
              <a:rPr dirty="0" spc="-265"/>
              <a:t>mohla</a:t>
            </a:r>
            <a:r>
              <a:rPr dirty="0" spc="-125"/>
              <a:t> </a:t>
            </a:r>
            <a:r>
              <a:rPr dirty="0" spc="-235"/>
              <a:t>(mohl)</a:t>
            </a:r>
            <a:r>
              <a:rPr dirty="0" spc="-120"/>
              <a:t> </a:t>
            </a:r>
            <a:r>
              <a:rPr dirty="0" spc="-180"/>
              <a:t>pít?</a:t>
            </a:r>
          </a:p>
          <a:p>
            <a:pPr marL="241300" marR="252729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290"/>
              <a:t>Pokud</a:t>
            </a:r>
            <a:r>
              <a:rPr dirty="0" spc="-285"/>
              <a:t> </a:t>
            </a:r>
            <a:r>
              <a:rPr dirty="0" spc="-235"/>
              <a:t>bys</a:t>
            </a:r>
            <a:r>
              <a:rPr dirty="0" spc="-229"/>
              <a:t> </a:t>
            </a:r>
            <a:r>
              <a:rPr dirty="0" spc="-260"/>
              <a:t>opravdu</a:t>
            </a:r>
            <a:r>
              <a:rPr dirty="0" spc="-254"/>
              <a:t> </a:t>
            </a:r>
            <a:r>
              <a:rPr dirty="0" spc="-200"/>
              <a:t>žíznila </a:t>
            </a:r>
            <a:r>
              <a:rPr dirty="0" spc="-185"/>
              <a:t>(žíznil), </a:t>
            </a:r>
            <a:r>
              <a:rPr dirty="0" spc="-270"/>
              <a:t>kde</a:t>
            </a:r>
            <a:r>
              <a:rPr dirty="0" spc="-265"/>
              <a:t> </a:t>
            </a:r>
            <a:r>
              <a:rPr dirty="0" spc="-260"/>
              <a:t>by</a:t>
            </a:r>
            <a:r>
              <a:rPr dirty="0" spc="-254"/>
              <a:t> </a:t>
            </a:r>
            <a:r>
              <a:rPr dirty="0" spc="-145"/>
              <a:t>sis </a:t>
            </a:r>
            <a:r>
              <a:rPr dirty="0" spc="-204"/>
              <a:t>obstarala </a:t>
            </a:r>
            <a:r>
              <a:rPr dirty="0" spc="-430"/>
              <a:t> </a:t>
            </a:r>
            <a:r>
              <a:rPr dirty="0" spc="-200"/>
              <a:t>(obsta</a:t>
            </a:r>
            <a:r>
              <a:rPr dirty="0" spc="-180"/>
              <a:t>r</a:t>
            </a:r>
            <a:r>
              <a:rPr dirty="0" spc="-180"/>
              <a:t>al)</a:t>
            </a:r>
            <a:r>
              <a:rPr dirty="0" spc="-125"/>
              <a:t> </a:t>
            </a:r>
            <a:r>
              <a:rPr dirty="0" spc="-185"/>
              <a:t>ja</a:t>
            </a:r>
            <a:r>
              <a:rPr dirty="0" spc="-254"/>
              <a:t>k</a:t>
            </a:r>
            <a:r>
              <a:rPr dirty="0" spc="-270"/>
              <a:t>ou</a:t>
            </a:r>
            <a:r>
              <a:rPr dirty="0" spc="-265"/>
              <a:t>k</a:t>
            </a:r>
            <a:r>
              <a:rPr dirty="0" spc="-160"/>
              <a:t>oliv</a:t>
            </a:r>
            <a:r>
              <a:rPr dirty="0" spc="-125"/>
              <a:t> </a:t>
            </a:r>
            <a:r>
              <a:rPr dirty="0" spc="-245"/>
              <a:t>v</a:t>
            </a:r>
            <a:r>
              <a:rPr dirty="0" spc="-270"/>
              <a:t>od</a:t>
            </a:r>
            <a:r>
              <a:rPr dirty="0" spc="-305"/>
              <a:t>u</a:t>
            </a:r>
            <a:r>
              <a:rPr dirty="0" spc="-275"/>
              <a:t>?</a:t>
            </a:r>
          </a:p>
          <a:p>
            <a:pPr marL="241300" marR="378460" indent="-228600">
              <a:lnSpc>
                <a:spcPct val="114599"/>
              </a:lnSpc>
              <a:spcBef>
                <a:spcPts val="57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365"/>
              <a:t>Co</a:t>
            </a:r>
            <a:r>
              <a:rPr dirty="0" spc="-360"/>
              <a:t> </a:t>
            </a:r>
            <a:r>
              <a:rPr dirty="0" spc="-235"/>
              <a:t>bys</a:t>
            </a:r>
            <a:r>
              <a:rPr dirty="0" spc="-125"/>
              <a:t> </a:t>
            </a:r>
            <a:r>
              <a:rPr dirty="0" spc="-210"/>
              <a:t>udělal</a:t>
            </a:r>
            <a:r>
              <a:rPr dirty="0" spc="-125"/>
              <a:t> </a:t>
            </a:r>
            <a:r>
              <a:rPr dirty="0" spc="-210"/>
              <a:t>(udělala)</a:t>
            </a:r>
            <a:r>
              <a:rPr dirty="0" spc="-120"/>
              <a:t> </a:t>
            </a:r>
            <a:r>
              <a:rPr dirty="0" spc="-180"/>
              <a:t>s</a:t>
            </a:r>
            <a:r>
              <a:rPr dirty="0" spc="-125"/>
              <a:t> </a:t>
            </a:r>
            <a:r>
              <a:rPr dirty="0" spc="-215"/>
              <a:t>jídlem</a:t>
            </a:r>
            <a:r>
              <a:rPr dirty="0" spc="-120"/>
              <a:t> </a:t>
            </a:r>
            <a:r>
              <a:rPr dirty="0" spc="-220"/>
              <a:t>v</a:t>
            </a:r>
            <a:r>
              <a:rPr dirty="0" spc="-125"/>
              <a:t> </a:t>
            </a:r>
            <a:r>
              <a:rPr dirty="0" spc="-195"/>
              <a:t>ledničce,</a:t>
            </a:r>
            <a:r>
              <a:rPr dirty="0" spc="-125"/>
              <a:t> </a:t>
            </a:r>
            <a:r>
              <a:rPr dirty="0" spc="-265"/>
              <a:t>pokud</a:t>
            </a:r>
            <a:r>
              <a:rPr dirty="0" spc="-120"/>
              <a:t> </a:t>
            </a:r>
            <a:r>
              <a:rPr dirty="0" spc="-260"/>
              <a:t>by </a:t>
            </a:r>
            <a:r>
              <a:rPr dirty="0" spc="-430"/>
              <a:t> </a:t>
            </a:r>
            <a:r>
              <a:rPr dirty="0" spc="-250"/>
              <a:t>dlouhodobě</a:t>
            </a:r>
            <a:r>
              <a:rPr dirty="0" spc="-125"/>
              <a:t> </a:t>
            </a:r>
            <a:r>
              <a:rPr dirty="0" spc="-215"/>
              <a:t>nešla</a:t>
            </a:r>
            <a:r>
              <a:rPr dirty="0" spc="-125"/>
              <a:t> </a:t>
            </a:r>
            <a:r>
              <a:rPr dirty="0" spc="-175"/>
              <a:t>elektřin</a:t>
            </a:r>
            <a:r>
              <a:rPr dirty="0" spc="-290"/>
              <a:t>a</a:t>
            </a:r>
            <a:r>
              <a:rPr dirty="0" spc="-275"/>
              <a:t>?</a:t>
            </a:r>
          </a:p>
          <a:p>
            <a:pPr algn="just" marL="241300" marR="294005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1300" algn="l"/>
              </a:tabLst>
            </a:pPr>
            <a:r>
              <a:rPr dirty="0" spc="-370"/>
              <a:t>K</a:t>
            </a:r>
            <a:r>
              <a:rPr dirty="0" spc="-125"/>
              <a:t> </a:t>
            </a:r>
            <a:r>
              <a:rPr dirty="0" spc="-290"/>
              <a:t>čemu</a:t>
            </a:r>
            <a:r>
              <a:rPr dirty="0" spc="-125"/>
              <a:t> </a:t>
            </a:r>
            <a:r>
              <a:rPr dirty="0" spc="-295"/>
              <a:t>b</a:t>
            </a:r>
            <a:r>
              <a:rPr dirty="0" spc="-200"/>
              <a:t>ys</a:t>
            </a:r>
            <a:r>
              <a:rPr dirty="0" spc="-125"/>
              <a:t> </a:t>
            </a:r>
            <a:r>
              <a:rPr dirty="0" spc="-265"/>
              <a:t>mohla</a:t>
            </a:r>
            <a:r>
              <a:rPr dirty="0" spc="-125"/>
              <a:t> </a:t>
            </a:r>
            <a:r>
              <a:rPr dirty="0" spc="-235"/>
              <a:t>(mohl)</a:t>
            </a:r>
            <a:r>
              <a:rPr dirty="0" spc="-125"/>
              <a:t> </a:t>
            </a:r>
            <a:r>
              <a:rPr dirty="0" spc="-245"/>
              <a:t>použí</a:t>
            </a:r>
            <a:r>
              <a:rPr dirty="0" spc="-295"/>
              <a:t>v</a:t>
            </a:r>
            <a:r>
              <a:rPr dirty="0" spc="-150"/>
              <a:t>at</a:t>
            </a:r>
            <a:r>
              <a:rPr dirty="0" spc="-125"/>
              <a:t> </a:t>
            </a:r>
            <a:r>
              <a:rPr dirty="0" spc="-210"/>
              <a:t>mobil,</a:t>
            </a:r>
            <a:r>
              <a:rPr dirty="0" spc="-125"/>
              <a:t> </a:t>
            </a:r>
            <a:r>
              <a:rPr dirty="0" spc="-265"/>
              <a:t>dokud</a:t>
            </a:r>
            <a:r>
              <a:rPr dirty="0" spc="-125"/>
              <a:t> </a:t>
            </a:r>
            <a:r>
              <a:rPr dirty="0" spc="-295"/>
              <a:t>b</a:t>
            </a:r>
            <a:r>
              <a:rPr dirty="0" spc="-220"/>
              <a:t>y</a:t>
            </a:r>
            <a:r>
              <a:rPr dirty="0" spc="-125"/>
              <a:t> </a:t>
            </a:r>
            <a:r>
              <a:rPr dirty="0" spc="-175"/>
              <a:t>se  </a:t>
            </a:r>
            <a:r>
              <a:rPr dirty="0" spc="-220"/>
              <a:t>jeho </a:t>
            </a:r>
            <a:r>
              <a:rPr dirty="0" spc="-190"/>
              <a:t>baterie </a:t>
            </a:r>
            <a:r>
              <a:rPr dirty="0" spc="-210"/>
              <a:t>nevybila, </a:t>
            </a:r>
            <a:r>
              <a:rPr dirty="0" spc="-265"/>
              <a:t>pokud</a:t>
            </a:r>
            <a:r>
              <a:rPr dirty="0" spc="-90"/>
              <a:t> </a:t>
            </a:r>
            <a:r>
              <a:rPr dirty="0" spc="-260"/>
              <a:t>by</a:t>
            </a:r>
            <a:r>
              <a:rPr dirty="0" spc="-75"/>
              <a:t> </a:t>
            </a:r>
            <a:r>
              <a:rPr dirty="0" spc="-235"/>
              <a:t>nefungovala </a:t>
            </a:r>
            <a:r>
              <a:rPr dirty="0" spc="-180"/>
              <a:t>elektřina </a:t>
            </a:r>
            <a:r>
              <a:rPr dirty="0" spc="-175"/>
              <a:t> </a:t>
            </a:r>
            <a:r>
              <a:rPr dirty="0" spc="-285"/>
              <a:t>a</a:t>
            </a:r>
            <a:r>
              <a:rPr dirty="0" spc="-125"/>
              <a:t> </a:t>
            </a:r>
            <a:r>
              <a:rPr dirty="0" spc="-200"/>
              <a:t>tím</a:t>
            </a:r>
            <a:r>
              <a:rPr dirty="0" spc="-125"/>
              <a:t> </a:t>
            </a:r>
            <a:r>
              <a:rPr dirty="0" spc="-305"/>
              <a:t>pádem</a:t>
            </a:r>
            <a:r>
              <a:rPr dirty="0" spc="-125"/>
              <a:t> </a:t>
            </a:r>
            <a:r>
              <a:rPr dirty="0" spc="-210"/>
              <a:t>ani</a:t>
            </a:r>
            <a:r>
              <a:rPr dirty="0" spc="-125"/>
              <a:t> </a:t>
            </a:r>
            <a:r>
              <a:rPr dirty="0" spc="-254"/>
              <a:t>žádní</a:t>
            </a:r>
            <a:r>
              <a:rPr dirty="0" spc="-125"/>
              <a:t> </a:t>
            </a:r>
            <a:r>
              <a:rPr dirty="0" spc="-260"/>
              <a:t>ope</a:t>
            </a:r>
            <a:r>
              <a:rPr dirty="0" spc="-190"/>
              <a:t>r</a:t>
            </a:r>
            <a:r>
              <a:rPr dirty="0" spc="-175"/>
              <a:t>átoři?</a:t>
            </a:r>
          </a:p>
          <a:p>
            <a:pPr marL="241300" marR="564515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275"/>
              <a:t>Znáš</a:t>
            </a:r>
            <a:r>
              <a:rPr dirty="0" spc="-125"/>
              <a:t> </a:t>
            </a:r>
            <a:r>
              <a:rPr dirty="0" spc="-190"/>
              <a:t>důležitá</a:t>
            </a:r>
            <a:r>
              <a:rPr dirty="0" spc="-125"/>
              <a:t> </a:t>
            </a:r>
            <a:r>
              <a:rPr dirty="0" spc="-180"/>
              <a:t>telefonní</a:t>
            </a:r>
            <a:r>
              <a:rPr dirty="0" spc="-125"/>
              <a:t> </a:t>
            </a:r>
            <a:r>
              <a:rPr dirty="0" spc="-175"/>
              <a:t>čísla,</a:t>
            </a:r>
            <a:r>
              <a:rPr dirty="0" spc="-125"/>
              <a:t> </a:t>
            </a:r>
            <a:r>
              <a:rPr dirty="0" spc="-290"/>
              <a:t>k</a:t>
            </a:r>
            <a:r>
              <a:rPr dirty="0" spc="-355"/>
              <a:t>am</a:t>
            </a:r>
            <a:r>
              <a:rPr dirty="0" spc="-125"/>
              <a:t> </a:t>
            </a:r>
            <a:r>
              <a:rPr dirty="0" spc="-225"/>
              <a:t>se</a:t>
            </a:r>
            <a:r>
              <a:rPr dirty="0" spc="-125"/>
              <a:t> </a:t>
            </a:r>
            <a:r>
              <a:rPr dirty="0" spc="-245"/>
              <a:t>v</a:t>
            </a:r>
            <a:r>
              <a:rPr dirty="0" spc="-210"/>
              <a:t>olá</a:t>
            </a:r>
            <a:r>
              <a:rPr dirty="0" spc="-125"/>
              <a:t> </a:t>
            </a:r>
            <a:r>
              <a:rPr dirty="0" spc="-160"/>
              <a:t>policie,  </a:t>
            </a:r>
            <a:r>
              <a:rPr dirty="0" spc="-245"/>
              <a:t>zách</a:t>
            </a:r>
            <a:r>
              <a:rPr dirty="0" spc="-190"/>
              <a:t>r</a:t>
            </a:r>
            <a:r>
              <a:rPr dirty="0" spc="-275"/>
              <a:t>an</a:t>
            </a:r>
            <a:r>
              <a:rPr dirty="0" spc="-295"/>
              <a:t>k</a:t>
            </a:r>
            <a:r>
              <a:rPr dirty="0" spc="-285"/>
              <a:t>a</a:t>
            </a:r>
            <a:r>
              <a:rPr dirty="0" spc="-125"/>
              <a:t> </a:t>
            </a:r>
            <a:r>
              <a:rPr dirty="0" spc="-270"/>
              <a:t>nebo</a:t>
            </a:r>
            <a:r>
              <a:rPr dirty="0" spc="-125"/>
              <a:t> </a:t>
            </a:r>
            <a:r>
              <a:rPr dirty="0" spc="-190"/>
              <a:t>hasiči?</a:t>
            </a:r>
          </a:p>
          <a:p>
            <a:pPr marL="241300" marR="528955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245"/>
              <a:t>Ale</a:t>
            </a:r>
            <a:r>
              <a:rPr dirty="0" spc="-125"/>
              <a:t> </a:t>
            </a:r>
            <a:r>
              <a:rPr dirty="0" spc="-265"/>
              <a:t>pokud</a:t>
            </a:r>
            <a:r>
              <a:rPr dirty="0" spc="-120"/>
              <a:t> </a:t>
            </a:r>
            <a:r>
              <a:rPr dirty="0" spc="-260"/>
              <a:t>by</a:t>
            </a:r>
            <a:r>
              <a:rPr dirty="0" spc="-120"/>
              <a:t> </a:t>
            </a:r>
            <a:r>
              <a:rPr dirty="0" spc="-180"/>
              <a:t>telefony</a:t>
            </a:r>
            <a:r>
              <a:rPr dirty="0" spc="-120"/>
              <a:t> </a:t>
            </a:r>
            <a:r>
              <a:rPr dirty="0" spc="-229"/>
              <a:t>nefungovaly,</a:t>
            </a:r>
            <a:r>
              <a:rPr dirty="0" spc="-120"/>
              <a:t> </a:t>
            </a:r>
            <a:r>
              <a:rPr dirty="0" spc="-270"/>
              <a:t>kde</a:t>
            </a:r>
            <a:r>
              <a:rPr dirty="0" spc="-120"/>
              <a:t> </a:t>
            </a:r>
            <a:r>
              <a:rPr dirty="0" spc="-235"/>
              <a:t>bys</a:t>
            </a:r>
            <a:r>
              <a:rPr dirty="0" spc="-120"/>
              <a:t> </a:t>
            </a:r>
            <a:r>
              <a:rPr dirty="0" spc="-210"/>
              <a:t>hledal </a:t>
            </a:r>
            <a:r>
              <a:rPr dirty="0" spc="-430"/>
              <a:t> </a:t>
            </a:r>
            <a:r>
              <a:rPr dirty="0" spc="-210"/>
              <a:t>(hledala)</a:t>
            </a:r>
            <a:r>
              <a:rPr dirty="0" spc="-125"/>
              <a:t> </a:t>
            </a:r>
            <a:r>
              <a:rPr dirty="0" spc="-210"/>
              <a:t>informac</a:t>
            </a:r>
            <a:r>
              <a:rPr dirty="0" spc="-295"/>
              <a:t>e</a:t>
            </a:r>
            <a:r>
              <a:rPr dirty="0" spc="-275"/>
              <a:t>?</a:t>
            </a:r>
          </a:p>
          <a:p>
            <a:pPr marL="241300" marR="563245" indent="-228600">
              <a:lnSpc>
                <a:spcPct val="114599"/>
              </a:lnSpc>
              <a:spcBef>
                <a:spcPts val="57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pc="-235"/>
              <a:t>Bylo</a:t>
            </a:r>
            <a:r>
              <a:rPr dirty="0" spc="-125"/>
              <a:t> </a:t>
            </a:r>
            <a:r>
              <a:rPr dirty="0" spc="-295"/>
              <a:t>b</a:t>
            </a:r>
            <a:r>
              <a:rPr dirty="0" spc="-220"/>
              <a:t>y</a:t>
            </a:r>
            <a:r>
              <a:rPr dirty="0" spc="-125"/>
              <a:t> </a:t>
            </a:r>
            <a:r>
              <a:rPr dirty="0" spc="-220"/>
              <a:t>v</a:t>
            </a:r>
            <a:r>
              <a:rPr dirty="0" spc="-125"/>
              <a:t> </a:t>
            </a:r>
            <a:r>
              <a:rPr dirty="0" spc="-155"/>
              <a:t>situaci,</a:t>
            </a:r>
            <a:r>
              <a:rPr dirty="0" spc="-125"/>
              <a:t> </a:t>
            </a:r>
            <a:r>
              <a:rPr dirty="0" spc="-265"/>
              <a:t>k</a:t>
            </a:r>
            <a:r>
              <a:rPr dirty="0" spc="-245"/>
              <a:t>dy</a:t>
            </a:r>
            <a:r>
              <a:rPr dirty="0" spc="-125"/>
              <a:t> </a:t>
            </a:r>
            <a:r>
              <a:rPr dirty="0" spc="-295"/>
              <a:t>b</a:t>
            </a:r>
            <a:r>
              <a:rPr dirty="0" spc="-220"/>
              <a:t>y</a:t>
            </a:r>
            <a:r>
              <a:rPr dirty="0" spc="-125"/>
              <a:t> </a:t>
            </a:r>
            <a:r>
              <a:rPr dirty="0" spc="-250"/>
              <a:t>dlouhodobě</a:t>
            </a:r>
            <a:r>
              <a:rPr dirty="0" spc="-125"/>
              <a:t> </a:t>
            </a:r>
            <a:r>
              <a:rPr dirty="0" spc="-229"/>
              <a:t>nefung</a:t>
            </a:r>
            <a:r>
              <a:rPr dirty="0" spc="-280"/>
              <a:t>o</a:t>
            </a:r>
            <a:r>
              <a:rPr dirty="0" spc="-260"/>
              <a:t>v</a:t>
            </a:r>
            <a:r>
              <a:rPr dirty="0" spc="-185"/>
              <a:t>ala  </a:t>
            </a:r>
            <a:r>
              <a:rPr dirty="0" spc="-180"/>
              <a:t>elektřina,</a:t>
            </a:r>
            <a:r>
              <a:rPr dirty="0" spc="-120"/>
              <a:t> </a:t>
            </a:r>
            <a:r>
              <a:rPr dirty="0" spc="-225"/>
              <a:t>bezpečněji</a:t>
            </a:r>
            <a:r>
              <a:rPr dirty="0" spc="-120"/>
              <a:t> </a:t>
            </a:r>
            <a:r>
              <a:rPr dirty="0" spc="-280"/>
              <a:t>na</a:t>
            </a:r>
            <a:r>
              <a:rPr dirty="0" spc="-120"/>
              <a:t> </a:t>
            </a:r>
            <a:r>
              <a:rPr dirty="0" spc="-265"/>
              <a:t>venkově</a:t>
            </a:r>
            <a:r>
              <a:rPr dirty="0" spc="-114"/>
              <a:t> </a:t>
            </a:r>
            <a:r>
              <a:rPr dirty="0" spc="-270"/>
              <a:t>nebo</a:t>
            </a:r>
            <a:r>
              <a:rPr dirty="0" spc="-120"/>
              <a:t> </a:t>
            </a:r>
            <a:r>
              <a:rPr dirty="0" spc="-260"/>
              <a:t>ve</a:t>
            </a:r>
            <a:r>
              <a:rPr dirty="0" spc="-120"/>
              <a:t> </a:t>
            </a:r>
            <a:r>
              <a:rPr dirty="0" spc="-240"/>
              <a:t>městě?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27599" y="755204"/>
            <a:ext cx="134429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10"/>
              <a:t>Okruh</a:t>
            </a:r>
            <a:r>
              <a:rPr dirty="0" spc="-300"/>
              <a:t> </a:t>
            </a:r>
            <a:r>
              <a:rPr dirty="0" spc="-455"/>
              <a:t>2: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27599" y="1303844"/>
            <a:ext cx="1819910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385">
                <a:solidFill>
                  <a:srgbClr val="2384C6"/>
                </a:solidFill>
                <a:latin typeface="Arial"/>
                <a:cs typeface="Arial"/>
              </a:rPr>
              <a:t>Jak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00">
                <a:solidFill>
                  <a:srgbClr val="2384C6"/>
                </a:solidFill>
                <a:latin typeface="Arial"/>
                <a:cs typeface="Arial"/>
              </a:rPr>
              <a:t>přežít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2600" spc="-35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415">
                <a:solidFill>
                  <a:srgbClr val="2384C6"/>
                </a:solidFill>
                <a:latin typeface="Arial"/>
                <a:cs typeface="Arial"/>
              </a:rPr>
              <a:t>neoče</a:t>
            </a:r>
            <a:r>
              <a:rPr dirty="0" sz="2600" spc="-45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2600" spc="-434">
                <a:solidFill>
                  <a:srgbClr val="2384C6"/>
                </a:solidFill>
                <a:latin typeface="Arial"/>
                <a:cs typeface="Arial"/>
              </a:rPr>
              <a:t>á</a:t>
            </a:r>
            <a:r>
              <a:rPr dirty="0" sz="2600" spc="-45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45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2600" spc="-495">
                <a:solidFill>
                  <a:srgbClr val="2384C6"/>
                </a:solidFill>
                <a:latin typeface="Arial"/>
                <a:cs typeface="Arial"/>
              </a:rPr>
              <a:t>n</a:t>
            </a:r>
            <a:r>
              <a:rPr dirty="0" sz="2600" spc="-295">
                <a:solidFill>
                  <a:srgbClr val="2384C6"/>
                </a:solidFill>
                <a:latin typeface="Arial"/>
                <a:cs typeface="Arial"/>
              </a:rPr>
              <a:t>ých  </a:t>
            </a:r>
            <a:r>
              <a:rPr dirty="0" sz="2600" spc="-445">
                <a:solidFill>
                  <a:srgbClr val="2384C6"/>
                </a:solidFill>
                <a:latin typeface="Arial"/>
                <a:cs typeface="Arial"/>
              </a:rPr>
              <a:t>podmínkách?</a:t>
            </a:r>
            <a:endParaRPr sz="26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60292" y="840295"/>
            <a:ext cx="4608004" cy="2277008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3027300" y="840295"/>
            <a:ext cx="0" cy="9298305"/>
          </a:xfrm>
          <a:custGeom>
            <a:avLst/>
            <a:gdLst/>
            <a:ahLst/>
            <a:cxnLst/>
            <a:rect l="l" t="t" r="r" b="b"/>
            <a:pathLst>
              <a:path w="0" h="9298305">
                <a:moveTo>
                  <a:pt x="0" y="9297720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27599" y="3022467"/>
            <a:ext cx="1946910" cy="27679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54635">
              <a:lnSpc>
                <a:spcPct val="111100"/>
              </a:lnSpc>
              <a:spcBef>
                <a:spcPts val="100"/>
              </a:spcBef>
            </a:pPr>
            <a:r>
              <a:rPr dirty="0" sz="1800" spc="-509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filmu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usnuli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všichni 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rodiče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celém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světě.  </a:t>
            </a:r>
            <a:r>
              <a:rPr dirty="0" sz="1800" spc="-434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protože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je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60">
                <a:solidFill>
                  <a:srgbClr val="2384C6"/>
                </a:solidFill>
                <a:latin typeface="Arial"/>
                <a:cs typeface="Arial"/>
              </a:rPr>
              <a:t>to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většina 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dospělých,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postupně 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přestaly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fung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170">
                <a:solidFill>
                  <a:srgbClr val="2384C6"/>
                </a:solidFill>
                <a:latin typeface="Arial"/>
                <a:cs typeface="Arial"/>
              </a:rPr>
              <a:t>at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další 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služ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b</a:t>
            </a:r>
            <a:r>
              <a:rPr dirty="0" sz="1800" spc="-340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1800" spc="-175">
                <a:solidFill>
                  <a:srgbClr val="2384C6"/>
                </a:solidFill>
                <a:latin typeface="Arial"/>
                <a:cs typeface="Arial"/>
              </a:rPr>
              <a:t>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zásob</a:t>
            </a:r>
            <a:r>
              <a:rPr dirty="0" sz="1800" spc="-330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ání,</a:t>
            </a:r>
            <a:endParaRPr sz="1800">
              <a:latin typeface="Arial"/>
              <a:cs typeface="Arial"/>
            </a:endParaRPr>
          </a:p>
          <a:p>
            <a:pPr algn="just" marL="12700" marR="5080">
              <a:lnSpc>
                <a:spcPct val="111100"/>
              </a:lnSpc>
            </a:pP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pořádek,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ale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ta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é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elektřina 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nebo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oda.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Ži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160">
                <a:solidFill>
                  <a:srgbClr val="2384C6"/>
                </a:solidFill>
                <a:latin typeface="Arial"/>
                <a:cs typeface="Arial"/>
              </a:rPr>
              <a:t>ot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začal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35">
                <a:solidFill>
                  <a:srgbClr val="2384C6"/>
                </a:solidFill>
                <a:latin typeface="Arial"/>
                <a:cs typeface="Arial"/>
              </a:rPr>
              <a:t>b</a:t>
            </a:r>
            <a:r>
              <a:rPr dirty="0" sz="1800" spc="-114">
                <a:solidFill>
                  <a:srgbClr val="2384C6"/>
                </a:solidFill>
                <a:latin typeface="Arial"/>
                <a:cs typeface="Arial"/>
              </a:rPr>
              <a:t>ýt  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bojem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85">
                <a:solidFill>
                  <a:srgbClr val="2384C6"/>
                </a:solidFill>
                <a:latin typeface="Arial"/>
                <a:cs typeface="Arial"/>
              </a:rPr>
              <a:t>přežití.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7599" y="6069933"/>
            <a:ext cx="1821814" cy="3072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14300">
              <a:lnSpc>
                <a:spcPct val="111100"/>
              </a:lnSpc>
              <a:spcBef>
                <a:spcPts val="100"/>
              </a:spcBef>
            </a:pP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Přestože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žijeme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době 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míru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bezpečné 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zemi,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nedávná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dosud 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ne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ončící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pandemie 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coron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viru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u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ázala,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že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11100"/>
              </a:lnSpc>
            </a:pP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lidst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50">
                <a:solidFill>
                  <a:srgbClr val="2384C6"/>
                </a:solidFill>
                <a:latin typeface="Arial"/>
                <a:cs typeface="Arial"/>
              </a:rPr>
              <a:t>může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čelit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80">
                <a:solidFill>
                  <a:srgbClr val="2384C6"/>
                </a:solidFill>
                <a:latin typeface="Arial"/>
                <a:cs typeface="Arial"/>
              </a:rPr>
              <a:t>i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zcela  </a:t>
            </a:r>
            <a:r>
              <a:rPr dirty="0" sz="1800" spc="-285">
                <a:solidFill>
                  <a:srgbClr val="2384C6"/>
                </a:solidFill>
                <a:latin typeface="Arial"/>
                <a:cs typeface="Arial"/>
              </a:rPr>
              <a:t>neče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345">
                <a:solidFill>
                  <a:srgbClr val="2384C6"/>
                </a:solidFill>
                <a:latin typeface="Arial"/>
                <a:cs typeface="Arial"/>
              </a:rPr>
              <a:t>n</a:t>
            </a:r>
            <a:r>
              <a:rPr dirty="0" sz="1800" spc="-365">
                <a:solidFill>
                  <a:srgbClr val="2384C6"/>
                </a:solidFill>
                <a:latin typeface="Arial"/>
                <a:cs typeface="Arial"/>
              </a:rPr>
              <a:t>ým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výz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ám.</a:t>
            </a:r>
            <a:endParaRPr sz="1800">
              <a:latin typeface="Arial"/>
              <a:cs typeface="Arial"/>
            </a:endParaRPr>
          </a:p>
          <a:p>
            <a:pPr algn="just" marL="12700" marR="328295">
              <a:lnSpc>
                <a:spcPct val="111100"/>
              </a:lnSpc>
            </a:pPr>
            <a:r>
              <a:rPr dirty="0" sz="1800" spc="-335">
                <a:solidFill>
                  <a:srgbClr val="2384C6"/>
                </a:solidFill>
                <a:latin typeface="Arial"/>
                <a:cs typeface="Arial"/>
              </a:rPr>
              <a:t>Vžd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c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je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0">
                <a:solidFill>
                  <a:srgbClr val="2384C6"/>
                </a:solidFill>
                <a:latin typeface="Arial"/>
                <a:cs typeface="Arial"/>
              </a:rPr>
              <a:t>lepší,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35">
                <a:solidFill>
                  <a:srgbClr val="2384C6"/>
                </a:solidFill>
                <a:latin typeface="Arial"/>
                <a:cs typeface="Arial"/>
              </a:rPr>
              <a:t>b</a:t>
            </a:r>
            <a:r>
              <a:rPr dirty="0" sz="1800" spc="-114">
                <a:solidFill>
                  <a:srgbClr val="2384C6"/>
                </a:solidFill>
                <a:latin typeface="Arial"/>
                <a:cs typeface="Arial"/>
              </a:rPr>
              <a:t>ýt 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podobné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situace 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připraven.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05299" y="2919863"/>
            <a:ext cx="1683385" cy="18415"/>
          </a:xfrm>
          <a:custGeom>
            <a:avLst/>
            <a:gdLst/>
            <a:ahLst/>
            <a:cxnLst/>
            <a:rect l="l" t="t" r="r" b="b"/>
            <a:pathLst>
              <a:path w="1683385" h="18414">
                <a:moveTo>
                  <a:pt x="0" y="17995"/>
                </a:moveTo>
                <a:lnTo>
                  <a:pt x="51026" y="17755"/>
                </a:lnTo>
                <a:lnTo>
                  <a:pt x="102048" y="17444"/>
                </a:lnTo>
                <a:lnTo>
                  <a:pt x="153066" y="17070"/>
                </a:lnTo>
                <a:lnTo>
                  <a:pt x="204080" y="16635"/>
                </a:lnTo>
                <a:lnTo>
                  <a:pt x="255090" y="16146"/>
                </a:lnTo>
                <a:lnTo>
                  <a:pt x="306097" y="15606"/>
                </a:lnTo>
                <a:lnTo>
                  <a:pt x="357102" y="15022"/>
                </a:lnTo>
                <a:lnTo>
                  <a:pt x="408103" y="14397"/>
                </a:lnTo>
                <a:lnTo>
                  <a:pt x="459102" y="13737"/>
                </a:lnTo>
                <a:lnTo>
                  <a:pt x="510098" y="13047"/>
                </a:lnTo>
                <a:lnTo>
                  <a:pt x="561093" y="12331"/>
                </a:lnTo>
                <a:lnTo>
                  <a:pt x="612086" y="11594"/>
                </a:lnTo>
                <a:lnTo>
                  <a:pt x="663077" y="10842"/>
                </a:lnTo>
                <a:lnTo>
                  <a:pt x="714068" y="10078"/>
                </a:lnTo>
                <a:lnTo>
                  <a:pt x="765057" y="9309"/>
                </a:lnTo>
                <a:lnTo>
                  <a:pt x="816045" y="8539"/>
                </a:lnTo>
                <a:lnTo>
                  <a:pt x="867034" y="7772"/>
                </a:lnTo>
                <a:lnTo>
                  <a:pt x="918022" y="7014"/>
                </a:lnTo>
                <a:lnTo>
                  <a:pt x="969010" y="6269"/>
                </a:lnTo>
                <a:lnTo>
                  <a:pt x="1019998" y="5543"/>
                </a:lnTo>
                <a:lnTo>
                  <a:pt x="1070988" y="4840"/>
                </a:lnTo>
                <a:lnTo>
                  <a:pt x="1121978" y="4166"/>
                </a:lnTo>
                <a:lnTo>
                  <a:pt x="1172969" y="3524"/>
                </a:lnTo>
                <a:lnTo>
                  <a:pt x="1223962" y="2920"/>
                </a:lnTo>
                <a:lnTo>
                  <a:pt x="1274956" y="2359"/>
                </a:lnTo>
                <a:lnTo>
                  <a:pt x="1325952" y="1846"/>
                </a:lnTo>
                <a:lnTo>
                  <a:pt x="1376951" y="1385"/>
                </a:lnTo>
                <a:lnTo>
                  <a:pt x="1427952" y="982"/>
                </a:lnTo>
                <a:lnTo>
                  <a:pt x="1478956" y="642"/>
                </a:lnTo>
                <a:lnTo>
                  <a:pt x="1529962" y="368"/>
                </a:lnTo>
                <a:lnTo>
                  <a:pt x="1580973" y="167"/>
                </a:lnTo>
                <a:lnTo>
                  <a:pt x="1631986" y="42"/>
                </a:lnTo>
                <a:lnTo>
                  <a:pt x="1683004" y="0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32299" y="9327640"/>
            <a:ext cx="1206500" cy="18415"/>
          </a:xfrm>
          <a:custGeom>
            <a:avLst/>
            <a:gdLst/>
            <a:ahLst/>
            <a:cxnLst/>
            <a:rect l="l" t="t" r="r" b="b"/>
            <a:pathLst>
              <a:path w="1206500" h="18415">
                <a:moveTo>
                  <a:pt x="0" y="18224"/>
                </a:moveTo>
                <a:lnTo>
                  <a:pt x="14376" y="10469"/>
                </a:lnTo>
                <a:lnTo>
                  <a:pt x="30860" y="8085"/>
                </a:lnTo>
                <a:lnTo>
                  <a:pt x="47973" y="8475"/>
                </a:lnTo>
                <a:lnTo>
                  <a:pt x="64236" y="9042"/>
                </a:lnTo>
                <a:lnTo>
                  <a:pt x="117677" y="8539"/>
                </a:lnTo>
                <a:lnTo>
                  <a:pt x="171138" y="8428"/>
                </a:lnTo>
                <a:lnTo>
                  <a:pt x="224609" y="8574"/>
                </a:lnTo>
                <a:lnTo>
                  <a:pt x="278082" y="8843"/>
                </a:lnTo>
                <a:lnTo>
                  <a:pt x="331548" y="9103"/>
                </a:lnTo>
                <a:lnTo>
                  <a:pt x="385000" y="9220"/>
                </a:lnTo>
                <a:lnTo>
                  <a:pt x="434356" y="8868"/>
                </a:lnTo>
                <a:lnTo>
                  <a:pt x="483718" y="7930"/>
                </a:lnTo>
                <a:lnTo>
                  <a:pt x="533079" y="6587"/>
                </a:lnTo>
                <a:lnTo>
                  <a:pt x="582434" y="5015"/>
                </a:lnTo>
                <a:lnTo>
                  <a:pt x="631777" y="3395"/>
                </a:lnTo>
                <a:lnTo>
                  <a:pt x="681104" y="1904"/>
                </a:lnTo>
                <a:lnTo>
                  <a:pt x="730408" y="723"/>
                </a:lnTo>
                <a:lnTo>
                  <a:pt x="779685" y="28"/>
                </a:lnTo>
                <a:lnTo>
                  <a:pt x="828929" y="0"/>
                </a:lnTo>
                <a:lnTo>
                  <a:pt x="882792" y="311"/>
                </a:lnTo>
                <a:lnTo>
                  <a:pt x="936659" y="459"/>
                </a:lnTo>
                <a:lnTo>
                  <a:pt x="990527" y="484"/>
                </a:lnTo>
                <a:lnTo>
                  <a:pt x="1044396" y="430"/>
                </a:lnTo>
                <a:lnTo>
                  <a:pt x="1098266" y="339"/>
                </a:lnTo>
                <a:lnTo>
                  <a:pt x="1152136" y="253"/>
                </a:lnTo>
                <a:lnTo>
                  <a:pt x="1206004" y="215"/>
                </a:lnTo>
              </a:path>
            </a:pathLst>
          </a:custGeom>
          <a:ln w="12699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82305" y="9426864"/>
            <a:ext cx="1530350" cy="18415"/>
          </a:xfrm>
          <a:custGeom>
            <a:avLst/>
            <a:gdLst/>
            <a:ahLst/>
            <a:cxnLst/>
            <a:rect l="l" t="t" r="r" b="b"/>
            <a:pathLst>
              <a:path w="1530350" h="18415">
                <a:moveTo>
                  <a:pt x="1529994" y="0"/>
                </a:moveTo>
                <a:lnTo>
                  <a:pt x="1478980" y="770"/>
                </a:lnTo>
                <a:lnTo>
                  <a:pt x="1427970" y="1556"/>
                </a:lnTo>
                <a:lnTo>
                  <a:pt x="1376962" y="2355"/>
                </a:lnTo>
                <a:lnTo>
                  <a:pt x="1325958" y="3163"/>
                </a:lnTo>
                <a:lnTo>
                  <a:pt x="1274957" y="3978"/>
                </a:lnTo>
                <a:lnTo>
                  <a:pt x="1223958" y="4797"/>
                </a:lnTo>
                <a:lnTo>
                  <a:pt x="1172962" y="5617"/>
                </a:lnTo>
                <a:lnTo>
                  <a:pt x="1121967" y="6434"/>
                </a:lnTo>
                <a:lnTo>
                  <a:pt x="1070974" y="7247"/>
                </a:lnTo>
                <a:lnTo>
                  <a:pt x="1019983" y="8052"/>
                </a:lnTo>
                <a:lnTo>
                  <a:pt x="968992" y="8846"/>
                </a:lnTo>
                <a:lnTo>
                  <a:pt x="918002" y="9626"/>
                </a:lnTo>
                <a:lnTo>
                  <a:pt x="867013" y="10389"/>
                </a:lnTo>
                <a:lnTo>
                  <a:pt x="816024" y="11133"/>
                </a:lnTo>
                <a:lnTo>
                  <a:pt x="765035" y="11855"/>
                </a:lnTo>
                <a:lnTo>
                  <a:pt x="714045" y="12551"/>
                </a:lnTo>
                <a:lnTo>
                  <a:pt x="663055" y="13219"/>
                </a:lnTo>
                <a:lnTo>
                  <a:pt x="612064" y="13855"/>
                </a:lnTo>
                <a:lnTo>
                  <a:pt x="561072" y="14458"/>
                </a:lnTo>
                <a:lnTo>
                  <a:pt x="510079" y="15023"/>
                </a:lnTo>
                <a:lnTo>
                  <a:pt x="459083" y="15548"/>
                </a:lnTo>
                <a:lnTo>
                  <a:pt x="408086" y="16031"/>
                </a:lnTo>
                <a:lnTo>
                  <a:pt x="357086" y="16467"/>
                </a:lnTo>
                <a:lnTo>
                  <a:pt x="306084" y="16855"/>
                </a:lnTo>
                <a:lnTo>
                  <a:pt x="255079" y="17192"/>
                </a:lnTo>
                <a:lnTo>
                  <a:pt x="204070" y="17473"/>
                </a:lnTo>
                <a:lnTo>
                  <a:pt x="153058" y="17697"/>
                </a:lnTo>
                <a:lnTo>
                  <a:pt x="102043" y="17861"/>
                </a:lnTo>
                <a:lnTo>
                  <a:pt x="51023" y="17961"/>
                </a:lnTo>
                <a:lnTo>
                  <a:pt x="0" y="17995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84300" y="2847297"/>
            <a:ext cx="837565" cy="13335"/>
          </a:xfrm>
          <a:custGeom>
            <a:avLst/>
            <a:gdLst/>
            <a:ahLst/>
            <a:cxnLst/>
            <a:rect l="l" t="t" r="r" b="b"/>
            <a:pathLst>
              <a:path w="837564" h="13335">
                <a:moveTo>
                  <a:pt x="0" y="8991"/>
                </a:moveTo>
                <a:lnTo>
                  <a:pt x="50337" y="10832"/>
                </a:lnTo>
                <a:lnTo>
                  <a:pt x="100507" y="12034"/>
                </a:lnTo>
                <a:lnTo>
                  <a:pt x="150540" y="12688"/>
                </a:lnTo>
                <a:lnTo>
                  <a:pt x="200466" y="12886"/>
                </a:lnTo>
                <a:lnTo>
                  <a:pt x="250317" y="12718"/>
                </a:lnTo>
                <a:lnTo>
                  <a:pt x="300123" y="12277"/>
                </a:lnTo>
                <a:lnTo>
                  <a:pt x="349914" y="11653"/>
                </a:lnTo>
                <a:lnTo>
                  <a:pt x="399722" y="10938"/>
                </a:lnTo>
                <a:lnTo>
                  <a:pt x="449577" y="10223"/>
                </a:lnTo>
                <a:lnTo>
                  <a:pt x="499510" y="9600"/>
                </a:lnTo>
                <a:lnTo>
                  <a:pt x="549551" y="9158"/>
                </a:lnTo>
                <a:lnTo>
                  <a:pt x="599732" y="8991"/>
                </a:lnTo>
                <a:lnTo>
                  <a:pt x="726757" y="8991"/>
                </a:lnTo>
                <a:lnTo>
                  <a:pt x="753199" y="10415"/>
                </a:lnTo>
                <a:lnTo>
                  <a:pt x="785415" y="12039"/>
                </a:lnTo>
                <a:lnTo>
                  <a:pt x="815865" y="9891"/>
                </a:lnTo>
                <a:lnTo>
                  <a:pt x="837006" y="0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0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970101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00304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860296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32599" y="4335903"/>
            <a:ext cx="4257040" cy="1549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dirty="0" sz="1800" spc="-409">
                <a:solidFill>
                  <a:srgbClr val="2384C6"/>
                </a:solidFill>
                <a:latin typeface="Arial"/>
                <a:cs typeface="Arial"/>
              </a:rPr>
              <a:t>Ve</a:t>
            </a:r>
            <a:r>
              <a:rPr dirty="0" sz="1800" spc="-40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filmu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Spící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město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potkají 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čtyři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sourozenci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 celou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řadu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dospělých,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85">
                <a:solidFill>
                  <a:srgbClr val="2384C6"/>
                </a:solidFill>
                <a:latin typeface="Arial"/>
                <a:cs typeface="Arial"/>
              </a:rPr>
              <a:t>kteří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nespí,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 protože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nemají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75">
                <a:solidFill>
                  <a:srgbClr val="2384C6"/>
                </a:solidFill>
                <a:latin typeface="Arial"/>
                <a:cs typeface="Arial"/>
              </a:rPr>
              <a:t>děti.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Často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60">
                <a:solidFill>
                  <a:srgbClr val="2384C6"/>
                </a:solidFill>
                <a:latin typeface="Arial"/>
                <a:cs typeface="Arial"/>
              </a:rPr>
              <a:t>to </a:t>
            </a:r>
            <a:r>
              <a:rPr dirty="0" sz="1800" spc="-15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vypadá,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že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jim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někdo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chce</a:t>
            </a:r>
            <a:r>
              <a:rPr dirty="0" sz="1800" spc="-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pomoct,</a:t>
            </a:r>
            <a:r>
              <a:rPr dirty="0" sz="1800" spc="-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ale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brzy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se</a:t>
            </a:r>
            <a:r>
              <a:rPr dirty="0" sz="1800" spc="-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ukáže,</a:t>
            </a:r>
            <a:r>
              <a:rPr dirty="0" sz="1800" spc="-8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že 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400">
                <a:solidFill>
                  <a:srgbClr val="2384C6"/>
                </a:solidFill>
                <a:latin typeface="Arial"/>
                <a:cs typeface="Arial"/>
              </a:rPr>
              <a:t>má</a:t>
            </a:r>
            <a:r>
              <a:rPr dirty="0" sz="1800" spc="-3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nějaké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postranní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úmysly,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anebo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je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prostě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nespolehlivý. </a:t>
            </a:r>
            <a:r>
              <a:rPr dirty="0" sz="1800" spc="-4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434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co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tepr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90">
                <a:solidFill>
                  <a:srgbClr val="2384C6"/>
                </a:solidFill>
                <a:latin typeface="Arial"/>
                <a:cs typeface="Arial"/>
              </a:rPr>
              <a:t>ti,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85">
                <a:solidFill>
                  <a:srgbClr val="2384C6"/>
                </a:solidFill>
                <a:latin typeface="Arial"/>
                <a:cs typeface="Arial"/>
              </a:rPr>
              <a:t>kteří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jsou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vysl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eně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85">
                <a:solidFill>
                  <a:srgbClr val="2384C6"/>
                </a:solidFill>
                <a:latin typeface="Arial"/>
                <a:cs typeface="Arial"/>
              </a:rPr>
              <a:t>nebezpeční?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32599" y="6134147"/>
            <a:ext cx="4280535" cy="4089400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dirty="0" sz="1600" spc="-285" b="1">
                <a:solidFill>
                  <a:srgbClr val="231F20"/>
                </a:solidFill>
                <a:latin typeface="Arial"/>
                <a:cs typeface="Arial"/>
              </a:rPr>
              <a:t>Otáz</a:t>
            </a:r>
            <a:r>
              <a:rPr dirty="0" sz="1600" spc="-32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90" b="1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1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 b="1">
                <a:solidFill>
                  <a:srgbClr val="231F20"/>
                </a:solidFill>
                <a:latin typeface="Arial"/>
                <a:cs typeface="Arial"/>
              </a:rPr>
              <a:t>řešení:</a:t>
            </a:r>
            <a:endParaRPr sz="1600">
              <a:latin typeface="Arial"/>
              <a:cs typeface="Arial"/>
            </a:endParaRPr>
          </a:p>
          <a:p>
            <a:pPr marL="240665" marR="5080" indent="-228600">
              <a:lnSpc>
                <a:spcPct val="114599"/>
              </a:lnSpc>
              <a:buChar char="■"/>
              <a:tabLst>
                <a:tab pos="240665" algn="l"/>
                <a:tab pos="241300" algn="l"/>
              </a:tabLst>
            </a:pP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Projděte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zn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vu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post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dospělých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filmu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zkuste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je 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charakterizovat. </a:t>
            </a:r>
            <a:r>
              <a:rPr dirty="0" sz="1600" spc="-315">
                <a:solidFill>
                  <a:srgbClr val="231F20"/>
                </a:solidFill>
                <a:latin typeface="Arial"/>
                <a:cs typeface="Arial"/>
              </a:rPr>
              <a:t>Kdo</a:t>
            </a:r>
            <a:r>
              <a:rPr dirty="0" sz="1600" spc="-3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nich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byl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nebezpečný,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kdo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sobecký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(tedy </a:t>
            </a:r>
            <a:r>
              <a:rPr dirty="0" sz="1600" spc="-43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myslel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jenom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sebe),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kdo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nespolehlivý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10">
                <a:solidFill>
                  <a:srgbClr val="231F20"/>
                </a:solidFill>
                <a:latin typeface="Arial"/>
                <a:cs typeface="Arial"/>
              </a:rPr>
              <a:t>komu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dalo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věřit?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Jaké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chyby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sourozenci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udělali?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Které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dospělé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špatně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odhadli?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Podle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čeho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odhaduješ,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10">
                <a:solidFill>
                  <a:srgbClr val="231F20"/>
                </a:solidFill>
                <a:latin typeface="Arial"/>
                <a:cs typeface="Arial"/>
              </a:rPr>
              <a:t>komu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můžeš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věřit?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Když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potkáš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nebezpečného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člověka,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co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uděláš?</a:t>
            </a:r>
            <a:endParaRPr sz="1600">
              <a:latin typeface="Arial"/>
              <a:cs typeface="Arial"/>
            </a:endParaRPr>
          </a:p>
          <a:p>
            <a:pPr marL="241300" marR="52705" indent="-228600">
              <a:lnSpc>
                <a:spcPct val="114599"/>
              </a:lnSpc>
              <a:spcBef>
                <a:spcPts val="570"/>
              </a:spcBef>
              <a:buChar char="■"/>
              <a:tabLst>
                <a:tab pos="243204" algn="l"/>
                <a:tab pos="243840" algn="l"/>
              </a:tabLst>
            </a:pPr>
            <a:r>
              <a:rPr dirty="0" sz="1600" spc="-455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ž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á</a:t>
            </a:r>
            <a:r>
              <a:rPr dirty="0" sz="1600" spc="-43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ži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ot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ě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stalo</a:t>
            </a:r>
            <a:r>
              <a:rPr dirty="0" sz="1600" spc="-114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ž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5">
                <a:solidFill>
                  <a:srgbClr val="231F20"/>
                </a:solidFill>
                <a:latin typeface="Arial"/>
                <a:cs typeface="Arial"/>
              </a:rPr>
              <a:t>jst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oh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nebezpečnéh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pot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ali?  </a:t>
            </a:r>
            <a:r>
              <a:rPr dirty="0" sz="1600" spc="-345">
                <a:solidFill>
                  <a:srgbClr val="231F20"/>
                </a:solidFill>
                <a:latin typeface="Arial"/>
                <a:cs typeface="Arial"/>
              </a:rPr>
              <a:t>Neb</a:t>
            </a:r>
            <a:r>
              <a:rPr dirty="0" sz="1600" spc="-29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5">
                <a:solidFill>
                  <a:srgbClr val="231F20"/>
                </a:solidFill>
                <a:latin typeface="Arial"/>
                <a:cs typeface="Arial"/>
              </a:rPr>
              <a:t>jst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600" spc="-8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třeb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ne</a:t>
            </a:r>
            <a:r>
              <a:rPr dirty="0" sz="1600" spc="-31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yl</a:t>
            </a:r>
            <a:r>
              <a:rPr dirty="0" sz="1600" spc="-85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0">
                <a:solidFill>
                  <a:srgbClr val="231F20"/>
                </a:solidFill>
                <a:latin typeface="Arial"/>
                <a:cs typeface="Arial"/>
              </a:rPr>
              <a:t>jistí</a:t>
            </a:r>
            <a:r>
              <a:rPr dirty="0" sz="1600" spc="-105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al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á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ta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působil?</a:t>
            </a:r>
            <a:endParaRPr sz="1600">
              <a:latin typeface="Arial"/>
              <a:cs typeface="Arial"/>
            </a:endParaRPr>
          </a:p>
          <a:p>
            <a:pPr marL="240665" marR="94615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Stalo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355">
                <a:solidFill>
                  <a:srgbClr val="231F20"/>
                </a:solidFill>
                <a:latin typeface="Arial"/>
                <a:cs typeface="Arial"/>
              </a:rPr>
              <a:t>ám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už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ži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otě,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5">
                <a:solidFill>
                  <a:srgbClr val="231F20"/>
                </a:solidFill>
                <a:latin typeface="Arial"/>
                <a:cs typeface="Arial"/>
              </a:rPr>
              <a:t>jste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325">
                <a:solidFill>
                  <a:srgbClr val="231F20"/>
                </a:solidFill>
                <a:latin typeface="Arial"/>
                <a:cs typeface="Arial"/>
              </a:rPr>
              <a:t>omu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věřili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ás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adil 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nebo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zklamal?</a:t>
            </a:r>
            <a:endParaRPr sz="1600">
              <a:latin typeface="Arial"/>
              <a:cs typeface="Arial"/>
            </a:endParaRPr>
          </a:p>
          <a:p>
            <a:pPr marL="241300" marR="85090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39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stalo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355">
                <a:solidFill>
                  <a:srgbClr val="231F20"/>
                </a:solidFill>
                <a:latin typeface="Arial"/>
                <a:cs typeface="Arial"/>
              </a:rPr>
              <a:t>ám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už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ži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otě,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5">
                <a:solidFill>
                  <a:srgbClr val="231F20"/>
                </a:solidFill>
                <a:latin typeface="Arial"/>
                <a:cs typeface="Arial"/>
              </a:rPr>
              <a:t>jste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325">
                <a:solidFill>
                  <a:srgbClr val="231F20"/>
                </a:solidFill>
                <a:latin typeface="Arial"/>
                <a:cs typeface="Arial"/>
              </a:rPr>
              <a:t>omu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nedůvěř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ali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nebo 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ho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báli,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ás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pak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příjemně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pře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apil?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90161" y="4247204"/>
            <a:ext cx="134429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10"/>
              <a:t>Okruh</a:t>
            </a:r>
            <a:r>
              <a:rPr dirty="0" spc="-300"/>
              <a:t> </a:t>
            </a:r>
            <a:r>
              <a:rPr dirty="0" spc="-455"/>
              <a:t>3: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09059" y="4795844"/>
            <a:ext cx="1824989" cy="1214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12700" marR="5080" indent="255904">
              <a:lnSpc>
                <a:spcPct val="100000"/>
              </a:lnSpc>
              <a:spcBef>
                <a:spcPts val="100"/>
              </a:spcBef>
            </a:pPr>
            <a:r>
              <a:rPr dirty="0" sz="2600" spc="-385">
                <a:solidFill>
                  <a:srgbClr val="2384C6"/>
                </a:solidFill>
                <a:latin typeface="Arial"/>
                <a:cs typeface="Arial"/>
              </a:rPr>
              <a:t>Jak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65">
                <a:solidFill>
                  <a:srgbClr val="2384C6"/>
                </a:solidFill>
                <a:latin typeface="Arial"/>
                <a:cs typeface="Arial"/>
              </a:rPr>
              <a:t>odhadnout  </a:t>
            </a:r>
            <a:r>
              <a:rPr dirty="0" sz="2600" spc="-254">
                <a:solidFill>
                  <a:srgbClr val="2384C6"/>
                </a:solidFill>
                <a:latin typeface="Arial"/>
                <a:cs typeface="Arial"/>
              </a:rPr>
              <a:t>lids</a:t>
            </a:r>
            <a:r>
              <a:rPr dirty="0" sz="2600" spc="-37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2600" spc="-440">
                <a:solidFill>
                  <a:srgbClr val="2384C6"/>
                </a:solidFill>
                <a:latin typeface="Arial"/>
                <a:cs typeface="Arial"/>
              </a:rPr>
              <a:t>é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85">
                <a:solidFill>
                  <a:srgbClr val="2384C6"/>
                </a:solidFill>
                <a:latin typeface="Arial"/>
                <a:cs typeface="Arial"/>
              </a:rPr>
              <a:t>cha</a:t>
            </a:r>
            <a:r>
              <a:rPr dirty="0" sz="2600" spc="-295">
                <a:solidFill>
                  <a:srgbClr val="2384C6"/>
                </a:solidFill>
                <a:latin typeface="Arial"/>
                <a:cs typeface="Arial"/>
              </a:rPr>
              <a:t>r</a:t>
            </a:r>
            <a:r>
              <a:rPr dirty="0" sz="2600" spc="-315">
                <a:solidFill>
                  <a:srgbClr val="2384C6"/>
                </a:solidFill>
                <a:latin typeface="Arial"/>
                <a:cs typeface="Arial"/>
              </a:rPr>
              <a:t>aktery</a:t>
            </a:r>
            <a:endParaRPr sz="26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2600" spc="-46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455">
                <a:solidFill>
                  <a:srgbClr val="2384C6"/>
                </a:solidFill>
                <a:latin typeface="Arial"/>
                <a:cs typeface="Arial"/>
              </a:rPr>
              <a:t>ú</a:t>
            </a:r>
            <a:r>
              <a:rPr dirty="0" sz="2600" spc="-720">
                <a:solidFill>
                  <a:srgbClr val="2384C6"/>
                </a:solidFill>
                <a:latin typeface="Arial"/>
                <a:cs typeface="Arial"/>
              </a:rPr>
              <a:t>m</a:t>
            </a:r>
            <a:r>
              <a:rPr dirty="0" sz="2600" spc="-315">
                <a:solidFill>
                  <a:srgbClr val="2384C6"/>
                </a:solidFill>
                <a:latin typeface="Arial"/>
                <a:cs typeface="Arial"/>
              </a:rPr>
              <a:t>ysly?</a:t>
            </a:r>
            <a:endParaRPr sz="26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0"/>
            <a:ext cx="8161020" cy="3792854"/>
            <a:chOff x="0" y="0"/>
            <a:chExt cx="8161020" cy="3792854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303" y="192291"/>
              <a:ext cx="7775996" cy="360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8161020" cy="300355"/>
            </a:xfrm>
            <a:custGeom>
              <a:avLst/>
              <a:gdLst/>
              <a:ahLst/>
              <a:cxnLst/>
              <a:rect l="l" t="t" r="r" b="b"/>
              <a:pathLst>
                <a:path w="8161020" h="300355">
                  <a:moveTo>
                    <a:pt x="190500" y="300304"/>
                  </a:moveTo>
                  <a:lnTo>
                    <a:pt x="0" y="300304"/>
                  </a:lnTo>
                </a:path>
                <a:path w="8161020" h="300355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300355">
                  <a:moveTo>
                    <a:pt x="300304" y="190499"/>
                  </a:moveTo>
                  <a:lnTo>
                    <a:pt x="300304" y="0"/>
                  </a:lnTo>
                </a:path>
                <a:path w="8161020" h="300355">
                  <a:moveTo>
                    <a:pt x="7860296" y="190499"/>
                  </a:moveTo>
                  <a:lnTo>
                    <a:pt x="78602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2883299" y="4377296"/>
            <a:ext cx="0" cy="5760720"/>
          </a:xfrm>
          <a:custGeom>
            <a:avLst/>
            <a:gdLst/>
            <a:ahLst/>
            <a:cxnLst/>
            <a:rect l="l" t="t" r="r" b="b"/>
            <a:pathLst>
              <a:path w="0" h="5760720">
                <a:moveTo>
                  <a:pt x="0" y="5760720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82107" y="9798178"/>
            <a:ext cx="1002665" cy="636905"/>
          </a:xfrm>
          <a:custGeom>
            <a:avLst/>
            <a:gdLst/>
            <a:ahLst/>
            <a:cxnLst/>
            <a:rect l="l" t="t" r="r" b="b"/>
            <a:pathLst>
              <a:path w="1002664" h="636904">
                <a:moveTo>
                  <a:pt x="12191" y="0"/>
                </a:moveTo>
                <a:lnTo>
                  <a:pt x="12522" y="50340"/>
                </a:lnTo>
                <a:lnTo>
                  <a:pt x="13337" y="100835"/>
                </a:lnTo>
                <a:lnTo>
                  <a:pt x="14369" y="151436"/>
                </a:lnTo>
                <a:lnTo>
                  <a:pt x="15352" y="202092"/>
                </a:lnTo>
                <a:lnTo>
                  <a:pt x="16018" y="252752"/>
                </a:lnTo>
                <a:lnTo>
                  <a:pt x="16101" y="303367"/>
                </a:lnTo>
                <a:lnTo>
                  <a:pt x="15335" y="353885"/>
                </a:lnTo>
                <a:lnTo>
                  <a:pt x="13451" y="404256"/>
                </a:lnTo>
                <a:lnTo>
                  <a:pt x="10185" y="454431"/>
                </a:lnTo>
                <a:lnTo>
                  <a:pt x="9081" y="497368"/>
                </a:lnTo>
                <a:lnTo>
                  <a:pt x="9440" y="546392"/>
                </a:lnTo>
                <a:lnTo>
                  <a:pt x="7626" y="594948"/>
                </a:lnTo>
                <a:lnTo>
                  <a:pt x="0" y="636485"/>
                </a:lnTo>
                <a:lnTo>
                  <a:pt x="8896" y="630697"/>
                </a:lnTo>
                <a:lnTo>
                  <a:pt x="18495" y="626514"/>
                </a:lnTo>
                <a:lnTo>
                  <a:pt x="28798" y="623939"/>
                </a:lnTo>
                <a:lnTo>
                  <a:pt x="39801" y="622973"/>
                </a:lnTo>
                <a:lnTo>
                  <a:pt x="86963" y="616043"/>
                </a:lnTo>
                <a:lnTo>
                  <a:pt x="135581" y="612629"/>
                </a:lnTo>
                <a:lnTo>
                  <a:pt x="185083" y="611882"/>
                </a:lnTo>
                <a:lnTo>
                  <a:pt x="234895" y="612952"/>
                </a:lnTo>
                <a:lnTo>
                  <a:pt x="284445" y="614993"/>
                </a:lnTo>
                <a:lnTo>
                  <a:pt x="333160" y="617156"/>
                </a:lnTo>
                <a:lnTo>
                  <a:pt x="380466" y="618591"/>
                </a:lnTo>
                <a:lnTo>
                  <a:pt x="432320" y="619382"/>
                </a:lnTo>
                <a:lnTo>
                  <a:pt x="484158" y="620024"/>
                </a:lnTo>
                <a:lnTo>
                  <a:pt x="535981" y="620571"/>
                </a:lnTo>
                <a:lnTo>
                  <a:pt x="587793" y="621077"/>
                </a:lnTo>
                <a:lnTo>
                  <a:pt x="639596" y="621593"/>
                </a:lnTo>
                <a:lnTo>
                  <a:pt x="691392" y="622174"/>
                </a:lnTo>
                <a:lnTo>
                  <a:pt x="743186" y="622873"/>
                </a:lnTo>
                <a:lnTo>
                  <a:pt x="794978" y="623743"/>
                </a:lnTo>
                <a:lnTo>
                  <a:pt x="846773" y="624837"/>
                </a:lnTo>
                <a:lnTo>
                  <a:pt x="898572" y="626208"/>
                </a:lnTo>
                <a:lnTo>
                  <a:pt x="950378" y="627910"/>
                </a:lnTo>
                <a:lnTo>
                  <a:pt x="1002195" y="629996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32599" y="4335903"/>
            <a:ext cx="4288790" cy="2463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9690">
              <a:lnSpc>
                <a:spcPct val="111100"/>
              </a:lnSpc>
              <a:spcBef>
                <a:spcPts val="100"/>
              </a:spcBef>
            </a:pPr>
            <a:r>
              <a:rPr dirty="0" sz="1800" spc="-409">
                <a:solidFill>
                  <a:srgbClr val="2384C6"/>
                </a:solidFill>
                <a:latin typeface="Arial"/>
                <a:cs typeface="Arial"/>
              </a:rPr>
              <a:t>Ve</a:t>
            </a:r>
            <a:r>
              <a:rPr dirty="0" sz="1800" spc="-40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filmu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Spící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město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došlo</a:t>
            </a:r>
            <a:r>
              <a:rPr dirty="0" sz="1800" spc="-1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ke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katastrofě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velkých</a:t>
            </a:r>
            <a:r>
              <a:rPr dirty="0" sz="1800" spc="-1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rozměrů, </a:t>
            </a:r>
            <a:r>
              <a:rPr dirty="0" sz="1800" spc="-4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když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usnulo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více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než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70%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dospělých.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Skoro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všechno</a:t>
            </a:r>
            <a:endParaRPr sz="1800">
              <a:latin typeface="Arial"/>
              <a:cs typeface="Arial"/>
            </a:endParaRPr>
          </a:p>
          <a:p>
            <a:pPr marL="12700" marR="402590">
              <a:lnSpc>
                <a:spcPct val="111100"/>
              </a:lnSpc>
            </a:pP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tím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45">
                <a:solidFill>
                  <a:srgbClr val="2384C6"/>
                </a:solidFill>
                <a:latin typeface="Arial"/>
                <a:cs typeface="Arial"/>
              </a:rPr>
              <a:t>pádem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0">
                <a:solidFill>
                  <a:srgbClr val="2384C6"/>
                </a:solidFill>
                <a:latin typeface="Arial"/>
                <a:cs typeface="Arial"/>
              </a:rPr>
              <a:t>přestalo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fungovat.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90">
                <a:solidFill>
                  <a:srgbClr val="2384C6"/>
                </a:solidFill>
                <a:latin typeface="Arial"/>
                <a:cs typeface="Arial"/>
              </a:rPr>
              <a:t>Tak</a:t>
            </a:r>
            <a:r>
              <a:rPr dirty="0" sz="1800" spc="-36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rozsáhlá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katastrofa </a:t>
            </a:r>
            <a:r>
              <a:rPr dirty="0" sz="1800" spc="-4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nás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současnosti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nehrozí.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55">
                <a:solidFill>
                  <a:srgbClr val="2384C6"/>
                </a:solidFill>
                <a:latin typeface="Arial"/>
                <a:cs typeface="Arial"/>
              </a:rPr>
              <a:t>Může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však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nastat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celá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11100"/>
              </a:lnSpc>
            </a:pP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řada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vážných</a:t>
            </a:r>
            <a:r>
              <a:rPr dirty="0" sz="1800" spc="-28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lokálních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katastrof,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80">
                <a:solidFill>
                  <a:srgbClr val="2384C6"/>
                </a:solidFill>
                <a:latin typeface="Arial"/>
                <a:cs typeface="Arial"/>
              </a:rPr>
              <a:t>i </a:t>
            </a:r>
            <a:r>
              <a:rPr dirty="0" sz="1800" spc="-135">
                <a:solidFill>
                  <a:srgbClr val="2384C6"/>
                </a:solidFill>
                <a:latin typeface="Arial"/>
                <a:cs typeface="Arial"/>
              </a:rPr>
              <a:t>ty </a:t>
            </a:r>
            <a:r>
              <a:rPr dirty="0" sz="1800" spc="-340">
                <a:solidFill>
                  <a:srgbClr val="2384C6"/>
                </a:solidFill>
                <a:latin typeface="Arial"/>
                <a:cs typeface="Arial"/>
              </a:rPr>
              <a:t>mohou</a:t>
            </a:r>
            <a:r>
              <a:rPr dirty="0" sz="1800" spc="-3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znamenat 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ohrožení</a:t>
            </a:r>
            <a:r>
              <a:rPr dirty="0" sz="1800" spc="-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13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životech.</a:t>
            </a:r>
            <a:r>
              <a:rPr dirty="0" sz="1800" spc="6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Pro</a:t>
            </a:r>
            <a:r>
              <a:rPr dirty="0" sz="1800" spc="-1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takové</a:t>
            </a:r>
            <a:r>
              <a:rPr dirty="0" sz="1800" spc="-2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situace </a:t>
            </a:r>
            <a:r>
              <a:rPr dirty="0" sz="1800" spc="-395">
                <a:solidFill>
                  <a:srgbClr val="2384C6"/>
                </a:solidFill>
                <a:latin typeface="Arial"/>
                <a:cs typeface="Arial"/>
              </a:rPr>
              <a:t>máme</a:t>
            </a:r>
            <a:r>
              <a:rPr dirty="0" sz="1800" spc="-28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naší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zemi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vypracovaný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systém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varování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záchrany.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Je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užitečné </a:t>
            </a:r>
            <a:r>
              <a:rPr dirty="0" sz="1800" spc="-4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35">
                <a:solidFill>
                  <a:srgbClr val="2384C6"/>
                </a:solidFill>
                <a:latin typeface="Arial"/>
                <a:cs typeface="Arial"/>
              </a:rPr>
              <a:t>b</a:t>
            </a:r>
            <a:r>
              <a:rPr dirty="0" sz="1800" spc="-135">
                <a:solidFill>
                  <a:srgbClr val="2384C6"/>
                </a:solidFill>
                <a:latin typeface="Arial"/>
                <a:cs typeface="Arial"/>
              </a:rPr>
              <a:t>ýt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s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ním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30">
                <a:solidFill>
                  <a:srgbClr val="2384C6"/>
                </a:solidFill>
                <a:latin typeface="Arial"/>
                <a:cs typeface="Arial"/>
              </a:rPr>
              <a:t>obeznáme</a:t>
            </a:r>
            <a:r>
              <a:rPr dirty="0" sz="1800" spc="-345">
                <a:solidFill>
                  <a:srgbClr val="2384C6"/>
                </a:solidFill>
                <a:latin typeface="Arial"/>
                <a:cs typeface="Arial"/>
              </a:rPr>
              <a:t>n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ý.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32599" y="7048547"/>
            <a:ext cx="4194810" cy="317944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dirty="0" sz="1600" spc="-285" b="1">
                <a:solidFill>
                  <a:srgbClr val="231F20"/>
                </a:solidFill>
                <a:latin typeface="Arial"/>
                <a:cs typeface="Arial"/>
              </a:rPr>
              <a:t>Otáz</a:t>
            </a:r>
            <a:r>
              <a:rPr dirty="0" sz="1600" spc="-32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90" b="1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1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 b="1">
                <a:solidFill>
                  <a:srgbClr val="231F20"/>
                </a:solidFill>
                <a:latin typeface="Arial"/>
                <a:cs typeface="Arial"/>
              </a:rPr>
              <a:t>řešení: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Ja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dru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atastrof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95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nás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Čes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republice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mohly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pot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at?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Ja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dru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atastrof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dějí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světě?</a:t>
            </a:r>
            <a:endParaRPr sz="1600">
              <a:latin typeface="Arial"/>
              <a:cs typeface="Arial"/>
            </a:endParaRPr>
          </a:p>
          <a:p>
            <a:pPr marL="241300" marR="537845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Byl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231F20"/>
                </a:solidFill>
                <a:latin typeface="Arial"/>
                <a:cs typeface="Arial"/>
              </a:rPr>
              <a:t>jsi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už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dy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ty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nebo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85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rodi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podobnou 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atastrofou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postiže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ý?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Víš,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ja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ý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zvuk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ohlašuje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nebezpečí?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5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Když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tento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zvuk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uslyšíš,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víš,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jak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máš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zachovat?</a:t>
            </a:r>
            <a:endParaRPr sz="1600">
              <a:latin typeface="Arial"/>
              <a:cs typeface="Arial"/>
            </a:endParaRPr>
          </a:p>
          <a:p>
            <a:pPr marL="241300" marR="137160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Jak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máš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nejlépe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zach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dyž: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vidíš,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do 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topí,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vidíš,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vyk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ádá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dům,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zpozoruješ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požá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0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05">
                <a:solidFill>
                  <a:srgbClr val="231F20"/>
                </a:solidFill>
                <a:latin typeface="Arial"/>
                <a:cs typeface="Arial"/>
              </a:rPr>
              <a:t>jsi 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320">
                <a:solidFill>
                  <a:srgbClr val="231F20"/>
                </a:solidFill>
                <a:latin typeface="Arial"/>
                <a:cs typeface="Arial"/>
              </a:rPr>
              <a:t>ama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315">
                <a:solidFill>
                  <a:srgbClr val="231F20"/>
                </a:solidFill>
                <a:latin typeface="Arial"/>
                <a:cs typeface="Arial"/>
              </a:rPr>
              <a:t>ádem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lese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ole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anil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10"/>
              <a:t>Okruh</a:t>
            </a:r>
            <a:r>
              <a:rPr dirty="0" spc="-300"/>
              <a:t> </a:t>
            </a:r>
            <a:r>
              <a:rPr dirty="0" spc="-459"/>
              <a:t>4: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93394" y="4795844"/>
            <a:ext cx="1440815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4625" marR="5080" indent="-162560">
              <a:lnSpc>
                <a:spcPct val="100000"/>
              </a:lnSpc>
              <a:spcBef>
                <a:spcPts val="100"/>
              </a:spcBef>
            </a:pPr>
            <a:r>
              <a:rPr dirty="0" sz="2600" spc="-760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340">
                <a:solidFill>
                  <a:srgbClr val="2384C6"/>
                </a:solidFill>
                <a:latin typeface="Arial"/>
                <a:cs typeface="Arial"/>
              </a:rPr>
              <a:t>ar</a:t>
            </a:r>
            <a:r>
              <a:rPr dirty="0" sz="2600" spc="-46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2600" spc="-420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390">
                <a:solidFill>
                  <a:srgbClr val="2384C6"/>
                </a:solidFill>
                <a:latin typeface="Arial"/>
                <a:cs typeface="Arial"/>
              </a:rPr>
              <a:t>ání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25">
                <a:solidFill>
                  <a:srgbClr val="2384C6"/>
                </a:solidFill>
                <a:latin typeface="Arial"/>
                <a:cs typeface="Arial"/>
              </a:rPr>
              <a:t>před  </a:t>
            </a:r>
            <a:r>
              <a:rPr dirty="0" sz="2600" spc="-430">
                <a:solidFill>
                  <a:srgbClr val="2384C6"/>
                </a:solidFill>
                <a:latin typeface="Arial"/>
                <a:cs typeface="Arial"/>
              </a:rPr>
              <a:t>nebezpečím</a:t>
            </a:r>
            <a:endParaRPr sz="26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0"/>
            <a:ext cx="8161020" cy="3792854"/>
            <a:chOff x="0" y="0"/>
            <a:chExt cx="8161020" cy="3792854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303" y="192291"/>
              <a:ext cx="7775996" cy="360000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8161020" cy="300355"/>
            </a:xfrm>
            <a:custGeom>
              <a:avLst/>
              <a:gdLst/>
              <a:ahLst/>
              <a:cxnLst/>
              <a:rect l="l" t="t" r="r" b="b"/>
              <a:pathLst>
                <a:path w="8161020" h="300355">
                  <a:moveTo>
                    <a:pt x="190500" y="300304"/>
                  </a:moveTo>
                  <a:lnTo>
                    <a:pt x="0" y="300304"/>
                  </a:lnTo>
                </a:path>
                <a:path w="8161020" h="300355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300355">
                  <a:moveTo>
                    <a:pt x="300304" y="190499"/>
                  </a:moveTo>
                  <a:lnTo>
                    <a:pt x="300304" y="0"/>
                  </a:lnTo>
                </a:path>
                <a:path w="8161020" h="300355">
                  <a:moveTo>
                    <a:pt x="7860296" y="190499"/>
                  </a:moveTo>
                  <a:lnTo>
                    <a:pt x="78602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2883299" y="4377297"/>
            <a:ext cx="0" cy="5797550"/>
          </a:xfrm>
          <a:custGeom>
            <a:avLst/>
            <a:gdLst/>
            <a:ahLst/>
            <a:cxnLst/>
            <a:rect l="l" t="t" r="r" b="b"/>
            <a:pathLst>
              <a:path w="0" h="5797550">
                <a:moveTo>
                  <a:pt x="0" y="5797308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82107" y="9798178"/>
            <a:ext cx="1002665" cy="636905"/>
          </a:xfrm>
          <a:custGeom>
            <a:avLst/>
            <a:gdLst/>
            <a:ahLst/>
            <a:cxnLst/>
            <a:rect l="l" t="t" r="r" b="b"/>
            <a:pathLst>
              <a:path w="1002664" h="636904">
                <a:moveTo>
                  <a:pt x="12191" y="0"/>
                </a:moveTo>
                <a:lnTo>
                  <a:pt x="12522" y="50340"/>
                </a:lnTo>
                <a:lnTo>
                  <a:pt x="13337" y="100835"/>
                </a:lnTo>
                <a:lnTo>
                  <a:pt x="14369" y="151436"/>
                </a:lnTo>
                <a:lnTo>
                  <a:pt x="15352" y="202092"/>
                </a:lnTo>
                <a:lnTo>
                  <a:pt x="16018" y="252752"/>
                </a:lnTo>
                <a:lnTo>
                  <a:pt x="16101" y="303367"/>
                </a:lnTo>
                <a:lnTo>
                  <a:pt x="15335" y="353885"/>
                </a:lnTo>
                <a:lnTo>
                  <a:pt x="13451" y="404256"/>
                </a:lnTo>
                <a:lnTo>
                  <a:pt x="10185" y="454431"/>
                </a:lnTo>
                <a:lnTo>
                  <a:pt x="9081" y="497368"/>
                </a:lnTo>
                <a:lnTo>
                  <a:pt x="9440" y="546392"/>
                </a:lnTo>
                <a:lnTo>
                  <a:pt x="7626" y="594948"/>
                </a:lnTo>
                <a:lnTo>
                  <a:pt x="0" y="636485"/>
                </a:lnTo>
                <a:lnTo>
                  <a:pt x="8896" y="630697"/>
                </a:lnTo>
                <a:lnTo>
                  <a:pt x="18495" y="626514"/>
                </a:lnTo>
                <a:lnTo>
                  <a:pt x="28798" y="623939"/>
                </a:lnTo>
                <a:lnTo>
                  <a:pt x="39801" y="622973"/>
                </a:lnTo>
                <a:lnTo>
                  <a:pt x="86963" y="616043"/>
                </a:lnTo>
                <a:lnTo>
                  <a:pt x="135581" y="612629"/>
                </a:lnTo>
                <a:lnTo>
                  <a:pt x="185083" y="611882"/>
                </a:lnTo>
                <a:lnTo>
                  <a:pt x="234895" y="612952"/>
                </a:lnTo>
                <a:lnTo>
                  <a:pt x="284445" y="614993"/>
                </a:lnTo>
                <a:lnTo>
                  <a:pt x="333160" y="617156"/>
                </a:lnTo>
                <a:lnTo>
                  <a:pt x="380466" y="618591"/>
                </a:lnTo>
                <a:lnTo>
                  <a:pt x="432320" y="619382"/>
                </a:lnTo>
                <a:lnTo>
                  <a:pt x="484158" y="620024"/>
                </a:lnTo>
                <a:lnTo>
                  <a:pt x="535981" y="620571"/>
                </a:lnTo>
                <a:lnTo>
                  <a:pt x="587793" y="621077"/>
                </a:lnTo>
                <a:lnTo>
                  <a:pt x="639596" y="621593"/>
                </a:lnTo>
                <a:lnTo>
                  <a:pt x="691392" y="622174"/>
                </a:lnTo>
                <a:lnTo>
                  <a:pt x="743186" y="622873"/>
                </a:lnTo>
                <a:lnTo>
                  <a:pt x="794978" y="623743"/>
                </a:lnTo>
                <a:lnTo>
                  <a:pt x="846773" y="624837"/>
                </a:lnTo>
                <a:lnTo>
                  <a:pt x="898572" y="626208"/>
                </a:lnTo>
                <a:lnTo>
                  <a:pt x="950378" y="627910"/>
                </a:lnTo>
                <a:lnTo>
                  <a:pt x="1002195" y="629996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58599" y="7153595"/>
            <a:ext cx="3689350" cy="1854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1100"/>
              </a:lnSpc>
              <a:spcBef>
                <a:spcPts val="100"/>
              </a:spcBef>
            </a:pP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Metodiku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 zpracoval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Martin </a:t>
            </a:r>
            <a:r>
              <a:rPr dirty="0" sz="1800" spc="-340">
                <a:solidFill>
                  <a:srgbClr val="2384C6"/>
                </a:solidFill>
                <a:latin typeface="Arial"/>
                <a:cs typeface="Arial"/>
              </a:rPr>
              <a:t>Vopěnka</a:t>
            </a:r>
            <a:r>
              <a:rPr dirty="0" sz="1800" spc="-3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–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autor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knihy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Spící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město,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která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je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řadě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škol 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mezi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doporuče-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nou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četbou. </a:t>
            </a:r>
            <a:r>
              <a:rPr dirty="0" sz="1800" spc="-360">
                <a:solidFill>
                  <a:srgbClr val="2384C6"/>
                </a:solidFill>
                <a:latin typeface="Arial"/>
                <a:cs typeface="Arial"/>
              </a:rPr>
              <a:t>Za</a:t>
            </a:r>
            <a:r>
              <a:rPr dirty="0" sz="1800" spc="-35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svou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tvorbu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pro </a:t>
            </a:r>
            <a:r>
              <a:rPr dirty="0" sz="1800" spc="-180">
                <a:solidFill>
                  <a:srgbClr val="2384C6"/>
                </a:solidFill>
                <a:latin typeface="Arial"/>
                <a:cs typeface="Arial"/>
              </a:rPr>
              <a:t>děti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 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mládež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obdr-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žel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několik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literárních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cen: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Zlatou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stuhu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za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nejlepší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knihu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pro 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mládež,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nominaci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Zlatou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stuhu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32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dva-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r</a:t>
            </a:r>
            <a:r>
              <a:rPr dirty="0" sz="1800" spc="-170">
                <a:solidFill>
                  <a:srgbClr val="2384C6"/>
                </a:solidFill>
                <a:latin typeface="Arial"/>
                <a:cs typeface="Arial"/>
              </a:rPr>
              <a:t>át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60">
                <a:solidFill>
                  <a:srgbClr val="2384C6"/>
                </a:solidFill>
                <a:latin typeface="Arial"/>
                <a:cs typeface="Arial"/>
              </a:rPr>
              <a:t>Cenu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85">
                <a:solidFill>
                  <a:srgbClr val="2384C6"/>
                </a:solidFill>
                <a:latin typeface="Arial"/>
                <a:cs typeface="Arial"/>
              </a:rPr>
              <a:t>učitelů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za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roz</a:t>
            </a:r>
            <a:r>
              <a:rPr dirty="0" sz="1800" spc="-29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oj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děts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ého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čtenářství.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8161020" cy="5735955"/>
            <a:chOff x="0" y="0"/>
            <a:chExt cx="8161020" cy="573595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303" y="192303"/>
              <a:ext cx="7776006" cy="545398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92307" y="4173365"/>
              <a:ext cx="7776209" cy="1562735"/>
            </a:xfrm>
            <a:custGeom>
              <a:avLst/>
              <a:gdLst/>
              <a:ahLst/>
              <a:cxnLst/>
              <a:rect l="l" t="t" r="r" b="b"/>
              <a:pathLst>
                <a:path w="7776209" h="1562735">
                  <a:moveTo>
                    <a:pt x="266306" y="1159306"/>
                  </a:moveTo>
                  <a:lnTo>
                    <a:pt x="0" y="1159306"/>
                  </a:lnTo>
                  <a:lnTo>
                    <a:pt x="0" y="1374127"/>
                  </a:lnTo>
                  <a:lnTo>
                    <a:pt x="4461" y="1419769"/>
                  </a:lnTo>
                  <a:lnTo>
                    <a:pt x="17432" y="1460349"/>
                  </a:lnTo>
                  <a:lnTo>
                    <a:pt x="38290" y="1495152"/>
                  </a:lnTo>
                  <a:lnTo>
                    <a:pt x="66416" y="1523465"/>
                  </a:lnTo>
                  <a:lnTo>
                    <a:pt x="101189" y="1544572"/>
                  </a:lnTo>
                  <a:lnTo>
                    <a:pt x="141986" y="1557761"/>
                  </a:lnTo>
                  <a:lnTo>
                    <a:pt x="188188" y="1562315"/>
                  </a:lnTo>
                  <a:lnTo>
                    <a:pt x="521957" y="1562315"/>
                  </a:lnTo>
                  <a:lnTo>
                    <a:pt x="567599" y="1557761"/>
                  </a:lnTo>
                  <a:lnTo>
                    <a:pt x="608179" y="1544572"/>
                  </a:lnTo>
                  <a:lnTo>
                    <a:pt x="642982" y="1523465"/>
                  </a:lnTo>
                  <a:lnTo>
                    <a:pt x="671295" y="1495152"/>
                  </a:lnTo>
                  <a:lnTo>
                    <a:pt x="692402" y="1460349"/>
                  </a:lnTo>
                  <a:lnTo>
                    <a:pt x="705591" y="1419769"/>
                  </a:lnTo>
                  <a:lnTo>
                    <a:pt x="710145" y="1374127"/>
                  </a:lnTo>
                  <a:lnTo>
                    <a:pt x="710145" y="1310220"/>
                  </a:lnTo>
                  <a:lnTo>
                    <a:pt x="268084" y="1310220"/>
                  </a:lnTo>
                  <a:lnTo>
                    <a:pt x="266306" y="1308442"/>
                  </a:lnTo>
                  <a:lnTo>
                    <a:pt x="266306" y="1159306"/>
                  </a:lnTo>
                  <a:close/>
                </a:path>
                <a:path w="7776209" h="1562735">
                  <a:moveTo>
                    <a:pt x="521957" y="312458"/>
                  </a:moveTo>
                  <a:lnTo>
                    <a:pt x="188188" y="312458"/>
                  </a:lnTo>
                  <a:lnTo>
                    <a:pt x="141986" y="317012"/>
                  </a:lnTo>
                  <a:lnTo>
                    <a:pt x="101189" y="330201"/>
                  </a:lnTo>
                  <a:lnTo>
                    <a:pt x="66416" y="351308"/>
                  </a:lnTo>
                  <a:lnTo>
                    <a:pt x="38290" y="379621"/>
                  </a:lnTo>
                  <a:lnTo>
                    <a:pt x="17432" y="414424"/>
                  </a:lnTo>
                  <a:lnTo>
                    <a:pt x="4461" y="455004"/>
                  </a:lnTo>
                  <a:lnTo>
                    <a:pt x="0" y="500646"/>
                  </a:lnTo>
                  <a:lnTo>
                    <a:pt x="0" y="642670"/>
                  </a:lnTo>
                  <a:lnTo>
                    <a:pt x="5103" y="699513"/>
                  </a:lnTo>
                  <a:lnTo>
                    <a:pt x="19526" y="749865"/>
                  </a:lnTo>
                  <a:lnTo>
                    <a:pt x="41940" y="793225"/>
                  </a:lnTo>
                  <a:lnTo>
                    <a:pt x="71018" y="829094"/>
                  </a:lnTo>
                  <a:lnTo>
                    <a:pt x="438518" y="1191260"/>
                  </a:lnTo>
                  <a:lnTo>
                    <a:pt x="442061" y="1194816"/>
                  </a:lnTo>
                  <a:lnTo>
                    <a:pt x="443839" y="1198372"/>
                  </a:lnTo>
                  <a:lnTo>
                    <a:pt x="443839" y="1308442"/>
                  </a:lnTo>
                  <a:lnTo>
                    <a:pt x="442061" y="1310220"/>
                  </a:lnTo>
                  <a:lnTo>
                    <a:pt x="710145" y="1310220"/>
                  </a:lnTo>
                  <a:lnTo>
                    <a:pt x="710145" y="1207249"/>
                  </a:lnTo>
                  <a:lnTo>
                    <a:pt x="705041" y="1150406"/>
                  </a:lnTo>
                  <a:lnTo>
                    <a:pt x="690614" y="1100054"/>
                  </a:lnTo>
                  <a:lnTo>
                    <a:pt x="668199" y="1056694"/>
                  </a:lnTo>
                  <a:lnTo>
                    <a:pt x="639127" y="1020826"/>
                  </a:lnTo>
                  <a:lnTo>
                    <a:pt x="271627" y="658660"/>
                  </a:lnTo>
                  <a:lnTo>
                    <a:pt x="268084" y="655104"/>
                  </a:lnTo>
                  <a:lnTo>
                    <a:pt x="266306" y="651548"/>
                  </a:lnTo>
                  <a:lnTo>
                    <a:pt x="266306" y="566331"/>
                  </a:lnTo>
                  <a:lnTo>
                    <a:pt x="268084" y="564565"/>
                  </a:lnTo>
                  <a:lnTo>
                    <a:pt x="710145" y="564565"/>
                  </a:lnTo>
                  <a:lnTo>
                    <a:pt x="710145" y="500646"/>
                  </a:lnTo>
                  <a:lnTo>
                    <a:pt x="705591" y="455004"/>
                  </a:lnTo>
                  <a:lnTo>
                    <a:pt x="692402" y="414424"/>
                  </a:lnTo>
                  <a:lnTo>
                    <a:pt x="671295" y="379621"/>
                  </a:lnTo>
                  <a:lnTo>
                    <a:pt x="642982" y="351308"/>
                  </a:lnTo>
                  <a:lnTo>
                    <a:pt x="608179" y="330201"/>
                  </a:lnTo>
                  <a:lnTo>
                    <a:pt x="567599" y="317012"/>
                  </a:lnTo>
                  <a:lnTo>
                    <a:pt x="521957" y="312458"/>
                  </a:lnTo>
                  <a:close/>
                </a:path>
                <a:path w="7776209" h="1562735">
                  <a:moveTo>
                    <a:pt x="710145" y="564565"/>
                  </a:moveTo>
                  <a:lnTo>
                    <a:pt x="442061" y="564565"/>
                  </a:lnTo>
                  <a:lnTo>
                    <a:pt x="443839" y="566331"/>
                  </a:lnTo>
                  <a:lnTo>
                    <a:pt x="443839" y="715467"/>
                  </a:lnTo>
                  <a:lnTo>
                    <a:pt x="710145" y="715467"/>
                  </a:lnTo>
                  <a:lnTo>
                    <a:pt x="710145" y="564565"/>
                  </a:lnTo>
                  <a:close/>
                </a:path>
                <a:path w="7776209" h="1562735">
                  <a:moveTo>
                    <a:pt x="1370571" y="316014"/>
                  </a:moveTo>
                  <a:lnTo>
                    <a:pt x="848613" y="316014"/>
                  </a:lnTo>
                  <a:lnTo>
                    <a:pt x="848613" y="1558772"/>
                  </a:lnTo>
                  <a:lnTo>
                    <a:pt x="1114920" y="1558772"/>
                  </a:lnTo>
                  <a:lnTo>
                    <a:pt x="1114920" y="1097165"/>
                  </a:lnTo>
                  <a:lnTo>
                    <a:pt x="1370571" y="1097165"/>
                  </a:lnTo>
                  <a:lnTo>
                    <a:pt x="1416773" y="1092610"/>
                  </a:lnTo>
                  <a:lnTo>
                    <a:pt x="1457570" y="1079422"/>
                  </a:lnTo>
                  <a:lnTo>
                    <a:pt x="1492343" y="1058315"/>
                  </a:lnTo>
                  <a:lnTo>
                    <a:pt x="1520469" y="1030002"/>
                  </a:lnTo>
                  <a:lnTo>
                    <a:pt x="1541327" y="995199"/>
                  </a:lnTo>
                  <a:lnTo>
                    <a:pt x="1554298" y="954619"/>
                  </a:lnTo>
                  <a:lnTo>
                    <a:pt x="1558759" y="908977"/>
                  </a:lnTo>
                  <a:lnTo>
                    <a:pt x="1558759" y="848614"/>
                  </a:lnTo>
                  <a:lnTo>
                    <a:pt x="1114920" y="848614"/>
                  </a:lnTo>
                  <a:lnTo>
                    <a:pt x="1114920" y="564565"/>
                  </a:lnTo>
                  <a:lnTo>
                    <a:pt x="1558759" y="564565"/>
                  </a:lnTo>
                  <a:lnTo>
                    <a:pt x="1558759" y="504202"/>
                  </a:lnTo>
                  <a:lnTo>
                    <a:pt x="1554205" y="458560"/>
                  </a:lnTo>
                  <a:lnTo>
                    <a:pt x="1541016" y="417980"/>
                  </a:lnTo>
                  <a:lnTo>
                    <a:pt x="1519909" y="383177"/>
                  </a:lnTo>
                  <a:lnTo>
                    <a:pt x="1491596" y="354864"/>
                  </a:lnTo>
                  <a:lnTo>
                    <a:pt x="1456793" y="333757"/>
                  </a:lnTo>
                  <a:lnTo>
                    <a:pt x="1416213" y="320568"/>
                  </a:lnTo>
                  <a:lnTo>
                    <a:pt x="1370571" y="316014"/>
                  </a:lnTo>
                  <a:close/>
                </a:path>
                <a:path w="7776209" h="1562735">
                  <a:moveTo>
                    <a:pt x="1558759" y="564565"/>
                  </a:moveTo>
                  <a:lnTo>
                    <a:pt x="1290688" y="564565"/>
                  </a:lnTo>
                  <a:lnTo>
                    <a:pt x="1292453" y="566331"/>
                  </a:lnTo>
                  <a:lnTo>
                    <a:pt x="1292453" y="846848"/>
                  </a:lnTo>
                  <a:lnTo>
                    <a:pt x="1290688" y="848614"/>
                  </a:lnTo>
                  <a:lnTo>
                    <a:pt x="1558759" y="848614"/>
                  </a:lnTo>
                  <a:lnTo>
                    <a:pt x="1558759" y="564565"/>
                  </a:lnTo>
                  <a:close/>
                </a:path>
                <a:path w="7776209" h="1562735">
                  <a:moveTo>
                    <a:pt x="2075370" y="0"/>
                  </a:moveTo>
                  <a:lnTo>
                    <a:pt x="1796643" y="0"/>
                  </a:lnTo>
                  <a:lnTo>
                    <a:pt x="1665262" y="221919"/>
                  </a:lnTo>
                  <a:lnTo>
                    <a:pt x="1855228" y="221919"/>
                  </a:lnTo>
                  <a:lnTo>
                    <a:pt x="2075370" y="0"/>
                  </a:lnTo>
                  <a:close/>
                </a:path>
                <a:path w="7776209" h="1562735">
                  <a:moveTo>
                    <a:pt x="1942223" y="316014"/>
                  </a:moveTo>
                  <a:lnTo>
                    <a:pt x="1675917" y="316014"/>
                  </a:lnTo>
                  <a:lnTo>
                    <a:pt x="1675917" y="1558772"/>
                  </a:lnTo>
                  <a:lnTo>
                    <a:pt x="1942223" y="1558772"/>
                  </a:lnTo>
                  <a:lnTo>
                    <a:pt x="1942223" y="316014"/>
                  </a:lnTo>
                  <a:close/>
                </a:path>
                <a:path w="7776209" h="1562735">
                  <a:moveTo>
                    <a:pt x="2600871" y="312458"/>
                  </a:moveTo>
                  <a:lnTo>
                    <a:pt x="2267102" y="312458"/>
                  </a:lnTo>
                  <a:lnTo>
                    <a:pt x="2221460" y="317012"/>
                  </a:lnTo>
                  <a:lnTo>
                    <a:pt x="2180880" y="330201"/>
                  </a:lnTo>
                  <a:lnTo>
                    <a:pt x="2146077" y="351308"/>
                  </a:lnTo>
                  <a:lnTo>
                    <a:pt x="2117764" y="379621"/>
                  </a:lnTo>
                  <a:lnTo>
                    <a:pt x="2096656" y="414424"/>
                  </a:lnTo>
                  <a:lnTo>
                    <a:pt x="2083468" y="455004"/>
                  </a:lnTo>
                  <a:lnTo>
                    <a:pt x="2078913" y="500646"/>
                  </a:lnTo>
                  <a:lnTo>
                    <a:pt x="2078913" y="1374127"/>
                  </a:lnTo>
                  <a:lnTo>
                    <a:pt x="2083468" y="1419769"/>
                  </a:lnTo>
                  <a:lnTo>
                    <a:pt x="2096656" y="1460349"/>
                  </a:lnTo>
                  <a:lnTo>
                    <a:pt x="2117764" y="1495152"/>
                  </a:lnTo>
                  <a:lnTo>
                    <a:pt x="2146077" y="1523465"/>
                  </a:lnTo>
                  <a:lnTo>
                    <a:pt x="2180880" y="1544572"/>
                  </a:lnTo>
                  <a:lnTo>
                    <a:pt x="2221460" y="1557761"/>
                  </a:lnTo>
                  <a:lnTo>
                    <a:pt x="2267102" y="1562315"/>
                  </a:lnTo>
                  <a:lnTo>
                    <a:pt x="2600871" y="1562315"/>
                  </a:lnTo>
                  <a:lnTo>
                    <a:pt x="2646513" y="1557761"/>
                  </a:lnTo>
                  <a:lnTo>
                    <a:pt x="2687093" y="1544572"/>
                  </a:lnTo>
                  <a:lnTo>
                    <a:pt x="2721896" y="1523465"/>
                  </a:lnTo>
                  <a:lnTo>
                    <a:pt x="2750209" y="1495152"/>
                  </a:lnTo>
                  <a:lnTo>
                    <a:pt x="2771316" y="1460349"/>
                  </a:lnTo>
                  <a:lnTo>
                    <a:pt x="2784504" y="1419769"/>
                  </a:lnTo>
                  <a:lnTo>
                    <a:pt x="2789059" y="1374127"/>
                  </a:lnTo>
                  <a:lnTo>
                    <a:pt x="2789059" y="1310220"/>
                  </a:lnTo>
                  <a:lnTo>
                    <a:pt x="2346985" y="1310220"/>
                  </a:lnTo>
                  <a:lnTo>
                    <a:pt x="2345207" y="1308442"/>
                  </a:lnTo>
                  <a:lnTo>
                    <a:pt x="2345207" y="566331"/>
                  </a:lnTo>
                  <a:lnTo>
                    <a:pt x="2346985" y="564565"/>
                  </a:lnTo>
                  <a:lnTo>
                    <a:pt x="2789059" y="564565"/>
                  </a:lnTo>
                  <a:lnTo>
                    <a:pt x="2789059" y="500646"/>
                  </a:lnTo>
                  <a:lnTo>
                    <a:pt x="2784504" y="455004"/>
                  </a:lnTo>
                  <a:lnTo>
                    <a:pt x="2771316" y="414424"/>
                  </a:lnTo>
                  <a:lnTo>
                    <a:pt x="2750209" y="379621"/>
                  </a:lnTo>
                  <a:lnTo>
                    <a:pt x="2721896" y="351308"/>
                  </a:lnTo>
                  <a:lnTo>
                    <a:pt x="2687093" y="330201"/>
                  </a:lnTo>
                  <a:lnTo>
                    <a:pt x="2646513" y="317012"/>
                  </a:lnTo>
                  <a:lnTo>
                    <a:pt x="2600871" y="312458"/>
                  </a:lnTo>
                  <a:close/>
                </a:path>
                <a:path w="7776209" h="1562735">
                  <a:moveTo>
                    <a:pt x="2789059" y="1159306"/>
                  </a:moveTo>
                  <a:lnTo>
                    <a:pt x="2522753" y="1159306"/>
                  </a:lnTo>
                  <a:lnTo>
                    <a:pt x="2522753" y="1308442"/>
                  </a:lnTo>
                  <a:lnTo>
                    <a:pt x="2520975" y="1310220"/>
                  </a:lnTo>
                  <a:lnTo>
                    <a:pt x="2789059" y="1310220"/>
                  </a:lnTo>
                  <a:lnTo>
                    <a:pt x="2789059" y="1159306"/>
                  </a:lnTo>
                  <a:close/>
                </a:path>
                <a:path w="7776209" h="1562735">
                  <a:moveTo>
                    <a:pt x="2789059" y="564565"/>
                  </a:moveTo>
                  <a:lnTo>
                    <a:pt x="2520975" y="564565"/>
                  </a:lnTo>
                  <a:lnTo>
                    <a:pt x="2522753" y="566331"/>
                  </a:lnTo>
                  <a:lnTo>
                    <a:pt x="2522753" y="715467"/>
                  </a:lnTo>
                  <a:lnTo>
                    <a:pt x="2789059" y="715467"/>
                  </a:lnTo>
                  <a:lnTo>
                    <a:pt x="2789059" y="564565"/>
                  </a:lnTo>
                  <a:close/>
                </a:path>
                <a:path w="7776209" h="1562735">
                  <a:moveTo>
                    <a:pt x="3326980" y="0"/>
                  </a:moveTo>
                  <a:lnTo>
                    <a:pt x="3048254" y="0"/>
                  </a:lnTo>
                  <a:lnTo>
                    <a:pt x="2916872" y="221919"/>
                  </a:lnTo>
                  <a:lnTo>
                    <a:pt x="3106839" y="221919"/>
                  </a:lnTo>
                  <a:lnTo>
                    <a:pt x="3326980" y="0"/>
                  </a:lnTo>
                  <a:close/>
                </a:path>
                <a:path w="7776209" h="1562735">
                  <a:moveTo>
                    <a:pt x="3193834" y="316014"/>
                  </a:moveTo>
                  <a:lnTo>
                    <a:pt x="2927527" y="316014"/>
                  </a:lnTo>
                  <a:lnTo>
                    <a:pt x="2927527" y="1558772"/>
                  </a:lnTo>
                  <a:lnTo>
                    <a:pt x="3193834" y="1558772"/>
                  </a:lnTo>
                  <a:lnTo>
                    <a:pt x="3193834" y="316014"/>
                  </a:lnTo>
                  <a:close/>
                </a:path>
                <a:path w="7776209" h="1562735">
                  <a:moveTo>
                    <a:pt x="3992727" y="316014"/>
                  </a:moveTo>
                  <a:lnTo>
                    <a:pt x="3685590" y="316014"/>
                  </a:lnTo>
                  <a:lnTo>
                    <a:pt x="3685590" y="1558772"/>
                  </a:lnTo>
                  <a:lnTo>
                    <a:pt x="3943019" y="1558772"/>
                  </a:lnTo>
                  <a:lnTo>
                    <a:pt x="3943019" y="946264"/>
                  </a:lnTo>
                  <a:lnTo>
                    <a:pt x="4605223" y="946264"/>
                  </a:lnTo>
                  <a:lnTo>
                    <a:pt x="4605223" y="932065"/>
                  </a:lnTo>
                  <a:lnTo>
                    <a:pt x="4145406" y="932065"/>
                  </a:lnTo>
                  <a:lnTo>
                    <a:pt x="3992727" y="316014"/>
                  </a:lnTo>
                  <a:close/>
                </a:path>
                <a:path w="7776209" h="1562735">
                  <a:moveTo>
                    <a:pt x="4347794" y="946264"/>
                  </a:moveTo>
                  <a:lnTo>
                    <a:pt x="3943019" y="946264"/>
                  </a:lnTo>
                  <a:lnTo>
                    <a:pt x="3948341" y="978217"/>
                  </a:lnTo>
                  <a:lnTo>
                    <a:pt x="4093921" y="1558772"/>
                  </a:lnTo>
                  <a:lnTo>
                    <a:pt x="4195114" y="1558772"/>
                  </a:lnTo>
                  <a:lnTo>
                    <a:pt x="4342472" y="978217"/>
                  </a:lnTo>
                  <a:lnTo>
                    <a:pt x="4347794" y="946264"/>
                  </a:lnTo>
                  <a:close/>
                </a:path>
                <a:path w="7776209" h="1562735">
                  <a:moveTo>
                    <a:pt x="4605223" y="946264"/>
                  </a:moveTo>
                  <a:lnTo>
                    <a:pt x="4347794" y="946264"/>
                  </a:lnTo>
                  <a:lnTo>
                    <a:pt x="4347794" y="1558772"/>
                  </a:lnTo>
                  <a:lnTo>
                    <a:pt x="4605223" y="1558772"/>
                  </a:lnTo>
                  <a:lnTo>
                    <a:pt x="4605223" y="946264"/>
                  </a:lnTo>
                  <a:close/>
                </a:path>
                <a:path w="7776209" h="1562735">
                  <a:moveTo>
                    <a:pt x="4605223" y="316014"/>
                  </a:moveTo>
                  <a:lnTo>
                    <a:pt x="4298086" y="316014"/>
                  </a:lnTo>
                  <a:lnTo>
                    <a:pt x="4145406" y="932065"/>
                  </a:lnTo>
                  <a:lnTo>
                    <a:pt x="4605223" y="932065"/>
                  </a:lnTo>
                  <a:lnTo>
                    <a:pt x="4605223" y="316014"/>
                  </a:lnTo>
                  <a:close/>
                </a:path>
                <a:path w="7776209" h="1562735">
                  <a:moveTo>
                    <a:pt x="4967389" y="5321"/>
                  </a:moveTo>
                  <a:lnTo>
                    <a:pt x="4830686" y="5321"/>
                  </a:lnTo>
                  <a:lnTo>
                    <a:pt x="4926558" y="227241"/>
                  </a:lnTo>
                  <a:lnTo>
                    <a:pt x="5182209" y="227241"/>
                  </a:lnTo>
                  <a:lnTo>
                    <a:pt x="5232828" y="110070"/>
                  </a:lnTo>
                  <a:lnTo>
                    <a:pt x="5054384" y="110070"/>
                  </a:lnTo>
                  <a:lnTo>
                    <a:pt x="4967389" y="5321"/>
                  </a:lnTo>
                  <a:close/>
                </a:path>
                <a:path w="7776209" h="1562735">
                  <a:moveTo>
                    <a:pt x="5278081" y="5321"/>
                  </a:moveTo>
                  <a:lnTo>
                    <a:pt x="5141379" y="5321"/>
                  </a:lnTo>
                  <a:lnTo>
                    <a:pt x="5054384" y="110070"/>
                  </a:lnTo>
                  <a:lnTo>
                    <a:pt x="5232828" y="110070"/>
                  </a:lnTo>
                  <a:lnTo>
                    <a:pt x="5278081" y="5321"/>
                  </a:lnTo>
                  <a:close/>
                </a:path>
                <a:path w="7776209" h="1562735">
                  <a:moveTo>
                    <a:pt x="5365076" y="316014"/>
                  </a:moveTo>
                  <a:lnTo>
                    <a:pt x="4743691" y="316014"/>
                  </a:lnTo>
                  <a:lnTo>
                    <a:pt x="4743691" y="1558772"/>
                  </a:lnTo>
                  <a:lnTo>
                    <a:pt x="5365076" y="1558772"/>
                  </a:lnTo>
                  <a:lnTo>
                    <a:pt x="5365076" y="1310220"/>
                  </a:lnTo>
                  <a:lnTo>
                    <a:pt x="5009997" y="1310220"/>
                  </a:lnTo>
                  <a:lnTo>
                    <a:pt x="5009997" y="1040358"/>
                  </a:lnTo>
                  <a:lnTo>
                    <a:pt x="5276303" y="1040358"/>
                  </a:lnTo>
                  <a:lnTo>
                    <a:pt x="5276303" y="809561"/>
                  </a:lnTo>
                  <a:lnTo>
                    <a:pt x="5009997" y="809561"/>
                  </a:lnTo>
                  <a:lnTo>
                    <a:pt x="5009997" y="564565"/>
                  </a:lnTo>
                  <a:lnTo>
                    <a:pt x="5365076" y="564565"/>
                  </a:lnTo>
                  <a:lnTo>
                    <a:pt x="5365076" y="316014"/>
                  </a:lnTo>
                  <a:close/>
                </a:path>
                <a:path w="7776209" h="1562735">
                  <a:moveTo>
                    <a:pt x="5723686" y="1159306"/>
                  </a:moveTo>
                  <a:lnTo>
                    <a:pt x="5457380" y="1159306"/>
                  </a:lnTo>
                  <a:lnTo>
                    <a:pt x="5457380" y="1374127"/>
                  </a:lnTo>
                  <a:lnTo>
                    <a:pt x="5461842" y="1419769"/>
                  </a:lnTo>
                  <a:lnTo>
                    <a:pt x="5474812" y="1460349"/>
                  </a:lnTo>
                  <a:lnTo>
                    <a:pt x="5495671" y="1495152"/>
                  </a:lnTo>
                  <a:lnTo>
                    <a:pt x="5523797" y="1523465"/>
                  </a:lnTo>
                  <a:lnTo>
                    <a:pt x="5558569" y="1544572"/>
                  </a:lnTo>
                  <a:lnTo>
                    <a:pt x="5599367" y="1557761"/>
                  </a:lnTo>
                  <a:lnTo>
                    <a:pt x="5645569" y="1562315"/>
                  </a:lnTo>
                  <a:lnTo>
                    <a:pt x="5979337" y="1562315"/>
                  </a:lnTo>
                  <a:lnTo>
                    <a:pt x="6024979" y="1557761"/>
                  </a:lnTo>
                  <a:lnTo>
                    <a:pt x="6065559" y="1544572"/>
                  </a:lnTo>
                  <a:lnTo>
                    <a:pt x="6100363" y="1523465"/>
                  </a:lnTo>
                  <a:lnTo>
                    <a:pt x="6128675" y="1495152"/>
                  </a:lnTo>
                  <a:lnTo>
                    <a:pt x="6149783" y="1460349"/>
                  </a:lnTo>
                  <a:lnTo>
                    <a:pt x="6162971" y="1419769"/>
                  </a:lnTo>
                  <a:lnTo>
                    <a:pt x="6167526" y="1374127"/>
                  </a:lnTo>
                  <a:lnTo>
                    <a:pt x="6167526" y="1310220"/>
                  </a:lnTo>
                  <a:lnTo>
                    <a:pt x="5725464" y="1310220"/>
                  </a:lnTo>
                  <a:lnTo>
                    <a:pt x="5723686" y="1308442"/>
                  </a:lnTo>
                  <a:lnTo>
                    <a:pt x="5723686" y="1159306"/>
                  </a:lnTo>
                  <a:close/>
                </a:path>
                <a:path w="7776209" h="1562735">
                  <a:moveTo>
                    <a:pt x="5979337" y="312458"/>
                  </a:moveTo>
                  <a:lnTo>
                    <a:pt x="5645569" y="312458"/>
                  </a:lnTo>
                  <a:lnTo>
                    <a:pt x="5599367" y="317012"/>
                  </a:lnTo>
                  <a:lnTo>
                    <a:pt x="5558569" y="330201"/>
                  </a:lnTo>
                  <a:lnTo>
                    <a:pt x="5523797" y="351308"/>
                  </a:lnTo>
                  <a:lnTo>
                    <a:pt x="5495671" y="379621"/>
                  </a:lnTo>
                  <a:lnTo>
                    <a:pt x="5474812" y="414424"/>
                  </a:lnTo>
                  <a:lnTo>
                    <a:pt x="5461842" y="455004"/>
                  </a:lnTo>
                  <a:lnTo>
                    <a:pt x="5457380" y="500646"/>
                  </a:lnTo>
                  <a:lnTo>
                    <a:pt x="5457380" y="642670"/>
                  </a:lnTo>
                  <a:lnTo>
                    <a:pt x="5462485" y="699513"/>
                  </a:lnTo>
                  <a:lnTo>
                    <a:pt x="5476911" y="749865"/>
                  </a:lnTo>
                  <a:lnTo>
                    <a:pt x="5499326" y="793225"/>
                  </a:lnTo>
                  <a:lnTo>
                    <a:pt x="5528398" y="829094"/>
                  </a:lnTo>
                  <a:lnTo>
                    <a:pt x="5895898" y="1191260"/>
                  </a:lnTo>
                  <a:lnTo>
                    <a:pt x="5899442" y="1194816"/>
                  </a:lnTo>
                  <a:lnTo>
                    <a:pt x="5901220" y="1198372"/>
                  </a:lnTo>
                  <a:lnTo>
                    <a:pt x="5901220" y="1308442"/>
                  </a:lnTo>
                  <a:lnTo>
                    <a:pt x="5899442" y="1310220"/>
                  </a:lnTo>
                  <a:lnTo>
                    <a:pt x="6167526" y="1310220"/>
                  </a:lnTo>
                  <a:lnTo>
                    <a:pt x="6167526" y="1207249"/>
                  </a:lnTo>
                  <a:lnTo>
                    <a:pt x="6162421" y="1150406"/>
                  </a:lnTo>
                  <a:lnTo>
                    <a:pt x="6147995" y="1100054"/>
                  </a:lnTo>
                  <a:lnTo>
                    <a:pt x="6125580" y="1056694"/>
                  </a:lnTo>
                  <a:lnTo>
                    <a:pt x="6096508" y="1020826"/>
                  </a:lnTo>
                  <a:lnTo>
                    <a:pt x="5729008" y="658660"/>
                  </a:lnTo>
                  <a:lnTo>
                    <a:pt x="5725464" y="655104"/>
                  </a:lnTo>
                  <a:lnTo>
                    <a:pt x="5723686" y="651548"/>
                  </a:lnTo>
                  <a:lnTo>
                    <a:pt x="5723686" y="566331"/>
                  </a:lnTo>
                  <a:lnTo>
                    <a:pt x="5725464" y="564565"/>
                  </a:lnTo>
                  <a:lnTo>
                    <a:pt x="6167526" y="564565"/>
                  </a:lnTo>
                  <a:lnTo>
                    <a:pt x="6167526" y="500646"/>
                  </a:lnTo>
                  <a:lnTo>
                    <a:pt x="6162971" y="455004"/>
                  </a:lnTo>
                  <a:lnTo>
                    <a:pt x="6149783" y="414424"/>
                  </a:lnTo>
                  <a:lnTo>
                    <a:pt x="6128675" y="379621"/>
                  </a:lnTo>
                  <a:lnTo>
                    <a:pt x="6100363" y="351308"/>
                  </a:lnTo>
                  <a:lnTo>
                    <a:pt x="6065559" y="330201"/>
                  </a:lnTo>
                  <a:lnTo>
                    <a:pt x="6024979" y="317012"/>
                  </a:lnTo>
                  <a:lnTo>
                    <a:pt x="5979337" y="312458"/>
                  </a:lnTo>
                  <a:close/>
                </a:path>
                <a:path w="7776209" h="1562735">
                  <a:moveTo>
                    <a:pt x="6167526" y="564565"/>
                  </a:moveTo>
                  <a:lnTo>
                    <a:pt x="5899442" y="564565"/>
                  </a:lnTo>
                  <a:lnTo>
                    <a:pt x="5901220" y="566331"/>
                  </a:lnTo>
                  <a:lnTo>
                    <a:pt x="5901220" y="715467"/>
                  </a:lnTo>
                  <a:lnTo>
                    <a:pt x="6167526" y="715467"/>
                  </a:lnTo>
                  <a:lnTo>
                    <a:pt x="6167526" y="564565"/>
                  </a:lnTo>
                  <a:close/>
                </a:path>
                <a:path w="7776209" h="1562735">
                  <a:moveTo>
                    <a:pt x="6749846" y="564565"/>
                  </a:moveTo>
                  <a:lnTo>
                    <a:pt x="6483540" y="564565"/>
                  </a:lnTo>
                  <a:lnTo>
                    <a:pt x="6483540" y="1558772"/>
                  </a:lnTo>
                  <a:lnTo>
                    <a:pt x="6749846" y="1558772"/>
                  </a:lnTo>
                  <a:lnTo>
                    <a:pt x="6749846" y="564565"/>
                  </a:lnTo>
                  <a:close/>
                </a:path>
                <a:path w="7776209" h="1562735">
                  <a:moveTo>
                    <a:pt x="6971766" y="316014"/>
                  </a:moveTo>
                  <a:lnTo>
                    <a:pt x="6261620" y="316014"/>
                  </a:lnTo>
                  <a:lnTo>
                    <a:pt x="6261620" y="564565"/>
                  </a:lnTo>
                  <a:lnTo>
                    <a:pt x="6971766" y="564565"/>
                  </a:lnTo>
                  <a:lnTo>
                    <a:pt x="6971766" y="316014"/>
                  </a:lnTo>
                  <a:close/>
                </a:path>
                <a:path w="7776209" h="1562735">
                  <a:moveTo>
                    <a:pt x="7587805" y="312458"/>
                  </a:moveTo>
                  <a:lnTo>
                    <a:pt x="7254036" y="312458"/>
                  </a:lnTo>
                  <a:lnTo>
                    <a:pt x="7208394" y="317012"/>
                  </a:lnTo>
                  <a:lnTo>
                    <a:pt x="7167814" y="330201"/>
                  </a:lnTo>
                  <a:lnTo>
                    <a:pt x="7133011" y="351308"/>
                  </a:lnTo>
                  <a:lnTo>
                    <a:pt x="7104698" y="379621"/>
                  </a:lnTo>
                  <a:lnTo>
                    <a:pt x="7083591" y="414424"/>
                  </a:lnTo>
                  <a:lnTo>
                    <a:pt x="7070403" y="455004"/>
                  </a:lnTo>
                  <a:lnTo>
                    <a:pt x="7065848" y="500646"/>
                  </a:lnTo>
                  <a:lnTo>
                    <a:pt x="7065848" y="1374127"/>
                  </a:lnTo>
                  <a:lnTo>
                    <a:pt x="7070403" y="1419769"/>
                  </a:lnTo>
                  <a:lnTo>
                    <a:pt x="7083591" y="1460349"/>
                  </a:lnTo>
                  <a:lnTo>
                    <a:pt x="7104698" y="1495152"/>
                  </a:lnTo>
                  <a:lnTo>
                    <a:pt x="7133011" y="1523465"/>
                  </a:lnTo>
                  <a:lnTo>
                    <a:pt x="7167814" y="1544572"/>
                  </a:lnTo>
                  <a:lnTo>
                    <a:pt x="7208394" y="1557761"/>
                  </a:lnTo>
                  <a:lnTo>
                    <a:pt x="7254036" y="1562315"/>
                  </a:lnTo>
                  <a:lnTo>
                    <a:pt x="7587805" y="1562315"/>
                  </a:lnTo>
                  <a:lnTo>
                    <a:pt x="7633447" y="1557761"/>
                  </a:lnTo>
                  <a:lnTo>
                    <a:pt x="7674027" y="1544572"/>
                  </a:lnTo>
                  <a:lnTo>
                    <a:pt x="7708830" y="1523465"/>
                  </a:lnTo>
                  <a:lnTo>
                    <a:pt x="7737143" y="1495152"/>
                  </a:lnTo>
                  <a:lnTo>
                    <a:pt x="7758250" y="1460349"/>
                  </a:lnTo>
                  <a:lnTo>
                    <a:pt x="7771439" y="1419769"/>
                  </a:lnTo>
                  <a:lnTo>
                    <a:pt x="7775994" y="1374127"/>
                  </a:lnTo>
                  <a:lnTo>
                    <a:pt x="7775994" y="1310220"/>
                  </a:lnTo>
                  <a:lnTo>
                    <a:pt x="7333919" y="1310220"/>
                  </a:lnTo>
                  <a:lnTo>
                    <a:pt x="7332154" y="1308442"/>
                  </a:lnTo>
                  <a:lnTo>
                    <a:pt x="7332154" y="566331"/>
                  </a:lnTo>
                  <a:lnTo>
                    <a:pt x="7333919" y="564565"/>
                  </a:lnTo>
                  <a:lnTo>
                    <a:pt x="7775994" y="564565"/>
                  </a:lnTo>
                  <a:lnTo>
                    <a:pt x="7775994" y="500646"/>
                  </a:lnTo>
                  <a:lnTo>
                    <a:pt x="7771439" y="455004"/>
                  </a:lnTo>
                  <a:lnTo>
                    <a:pt x="7758250" y="414424"/>
                  </a:lnTo>
                  <a:lnTo>
                    <a:pt x="7737143" y="379621"/>
                  </a:lnTo>
                  <a:lnTo>
                    <a:pt x="7708830" y="351308"/>
                  </a:lnTo>
                  <a:lnTo>
                    <a:pt x="7674027" y="330201"/>
                  </a:lnTo>
                  <a:lnTo>
                    <a:pt x="7633447" y="317012"/>
                  </a:lnTo>
                  <a:lnTo>
                    <a:pt x="7587805" y="312458"/>
                  </a:lnTo>
                  <a:close/>
                </a:path>
                <a:path w="7776209" h="1562735">
                  <a:moveTo>
                    <a:pt x="7775994" y="564565"/>
                  </a:moveTo>
                  <a:lnTo>
                    <a:pt x="7507909" y="564565"/>
                  </a:lnTo>
                  <a:lnTo>
                    <a:pt x="7509687" y="566331"/>
                  </a:lnTo>
                  <a:lnTo>
                    <a:pt x="7509687" y="1308442"/>
                  </a:lnTo>
                  <a:lnTo>
                    <a:pt x="7507909" y="1310220"/>
                  </a:lnTo>
                  <a:lnTo>
                    <a:pt x="7775994" y="1310220"/>
                  </a:lnTo>
                  <a:lnTo>
                    <a:pt x="7775994" y="5645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8161020" cy="300355"/>
            </a:xfrm>
            <a:custGeom>
              <a:avLst/>
              <a:gdLst/>
              <a:ahLst/>
              <a:cxnLst/>
              <a:rect l="l" t="t" r="r" b="b"/>
              <a:pathLst>
                <a:path w="8161020" h="300355">
                  <a:moveTo>
                    <a:pt x="190500" y="300304"/>
                  </a:moveTo>
                  <a:lnTo>
                    <a:pt x="0" y="300304"/>
                  </a:lnTo>
                </a:path>
                <a:path w="8161020" h="300355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300355">
                  <a:moveTo>
                    <a:pt x="300304" y="190499"/>
                  </a:moveTo>
                  <a:lnTo>
                    <a:pt x="300304" y="0"/>
                  </a:lnTo>
                </a:path>
                <a:path w="8161020" h="300355">
                  <a:moveTo>
                    <a:pt x="7860296" y="190499"/>
                  </a:moveTo>
                  <a:lnTo>
                    <a:pt x="78602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1947299" y="6929732"/>
            <a:ext cx="990600" cy="642620"/>
          </a:xfrm>
          <a:custGeom>
            <a:avLst/>
            <a:gdLst/>
            <a:ahLst/>
            <a:cxnLst/>
            <a:rect l="l" t="t" r="r" b="b"/>
            <a:pathLst>
              <a:path w="990600" h="642620">
                <a:moveTo>
                  <a:pt x="0" y="642559"/>
                </a:moveTo>
                <a:lnTo>
                  <a:pt x="12277" y="604401"/>
                </a:lnTo>
                <a:lnTo>
                  <a:pt x="14165" y="559092"/>
                </a:lnTo>
                <a:lnTo>
                  <a:pt x="11221" y="512854"/>
                </a:lnTo>
                <a:lnTo>
                  <a:pt x="9004" y="471909"/>
                </a:lnTo>
                <a:lnTo>
                  <a:pt x="9004" y="126850"/>
                </a:lnTo>
                <a:lnTo>
                  <a:pt x="7735" y="107026"/>
                </a:lnTo>
                <a:lnTo>
                  <a:pt x="5605" y="79881"/>
                </a:lnTo>
                <a:lnTo>
                  <a:pt x="5130" y="52528"/>
                </a:lnTo>
                <a:lnTo>
                  <a:pt x="8826" y="32083"/>
                </a:lnTo>
                <a:lnTo>
                  <a:pt x="12948" y="21559"/>
                </a:lnTo>
                <a:lnTo>
                  <a:pt x="14373" y="18056"/>
                </a:lnTo>
                <a:lnTo>
                  <a:pt x="18002" y="16581"/>
                </a:lnTo>
                <a:lnTo>
                  <a:pt x="28740" y="12144"/>
                </a:lnTo>
                <a:lnTo>
                  <a:pt x="61032" y="5321"/>
                </a:lnTo>
                <a:lnTo>
                  <a:pt x="101619" y="6186"/>
                </a:lnTo>
                <a:lnTo>
                  <a:pt x="142957" y="10135"/>
                </a:lnTo>
                <a:lnTo>
                  <a:pt x="177507" y="12563"/>
                </a:lnTo>
                <a:lnTo>
                  <a:pt x="197107" y="12721"/>
                </a:lnTo>
                <a:lnTo>
                  <a:pt x="216622" y="12731"/>
                </a:lnTo>
                <a:lnTo>
                  <a:pt x="236134" y="12156"/>
                </a:lnTo>
                <a:lnTo>
                  <a:pt x="255727" y="10556"/>
                </a:lnTo>
                <a:lnTo>
                  <a:pt x="308287" y="5584"/>
                </a:lnTo>
                <a:lnTo>
                  <a:pt x="361235" y="2428"/>
                </a:lnTo>
                <a:lnTo>
                  <a:pt x="414472" y="759"/>
                </a:lnTo>
                <a:lnTo>
                  <a:pt x="467898" y="248"/>
                </a:lnTo>
                <a:lnTo>
                  <a:pt x="521412" y="568"/>
                </a:lnTo>
                <a:lnTo>
                  <a:pt x="574916" y="1389"/>
                </a:lnTo>
                <a:lnTo>
                  <a:pt x="628309" y="2382"/>
                </a:lnTo>
                <a:lnTo>
                  <a:pt x="681492" y="3219"/>
                </a:lnTo>
                <a:lnTo>
                  <a:pt x="734364" y="3571"/>
                </a:lnTo>
                <a:lnTo>
                  <a:pt x="871435" y="3571"/>
                </a:lnTo>
                <a:lnTo>
                  <a:pt x="899515" y="1951"/>
                </a:lnTo>
                <a:lnTo>
                  <a:pt x="935372" y="0"/>
                </a:lnTo>
                <a:lnTo>
                  <a:pt x="968903" y="2082"/>
                </a:lnTo>
                <a:lnTo>
                  <a:pt x="990003" y="12563"/>
                </a:lnTo>
              </a:path>
            </a:pathLst>
          </a:custGeom>
          <a:ln w="12699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232304" y="8562297"/>
            <a:ext cx="1037590" cy="758825"/>
          </a:xfrm>
          <a:custGeom>
            <a:avLst/>
            <a:gdLst/>
            <a:ahLst/>
            <a:cxnLst/>
            <a:rect l="l" t="t" r="r" b="b"/>
            <a:pathLst>
              <a:path w="1037589" h="758825">
                <a:moveTo>
                  <a:pt x="998994" y="0"/>
                </a:moveTo>
                <a:lnTo>
                  <a:pt x="998864" y="48339"/>
                </a:lnTo>
                <a:lnTo>
                  <a:pt x="998831" y="98617"/>
                </a:lnTo>
                <a:lnTo>
                  <a:pt x="999342" y="149306"/>
                </a:lnTo>
                <a:lnTo>
                  <a:pt x="1000848" y="198882"/>
                </a:lnTo>
                <a:lnTo>
                  <a:pt x="1004520" y="253030"/>
                </a:lnTo>
                <a:lnTo>
                  <a:pt x="1010085" y="306461"/>
                </a:lnTo>
                <a:lnTo>
                  <a:pt x="1016647" y="359439"/>
                </a:lnTo>
                <a:lnTo>
                  <a:pt x="1023314" y="412234"/>
                </a:lnTo>
                <a:lnTo>
                  <a:pt x="1029191" y="465112"/>
                </a:lnTo>
                <a:lnTo>
                  <a:pt x="1033384" y="518340"/>
                </a:lnTo>
                <a:lnTo>
                  <a:pt x="1034999" y="572185"/>
                </a:lnTo>
                <a:lnTo>
                  <a:pt x="1034974" y="604565"/>
                </a:lnTo>
                <a:lnTo>
                  <a:pt x="1034922" y="636949"/>
                </a:lnTo>
                <a:lnTo>
                  <a:pt x="1034909" y="669333"/>
                </a:lnTo>
                <a:lnTo>
                  <a:pt x="1034999" y="701713"/>
                </a:lnTo>
                <a:lnTo>
                  <a:pt x="1035649" y="710322"/>
                </a:lnTo>
                <a:lnTo>
                  <a:pt x="1036801" y="724874"/>
                </a:lnTo>
                <a:lnTo>
                  <a:pt x="1037311" y="739317"/>
                </a:lnTo>
                <a:lnTo>
                  <a:pt x="1036040" y="747598"/>
                </a:lnTo>
                <a:lnTo>
                  <a:pt x="1012059" y="758632"/>
                </a:lnTo>
                <a:lnTo>
                  <a:pt x="976942" y="758375"/>
                </a:lnTo>
                <a:lnTo>
                  <a:pt x="940980" y="753082"/>
                </a:lnTo>
                <a:lnTo>
                  <a:pt x="914463" y="749007"/>
                </a:lnTo>
                <a:lnTo>
                  <a:pt x="866745" y="747463"/>
                </a:lnTo>
                <a:lnTo>
                  <a:pt x="819454" y="749015"/>
                </a:lnTo>
                <a:lnTo>
                  <a:pt x="772325" y="752059"/>
                </a:lnTo>
                <a:lnTo>
                  <a:pt x="725090" y="754991"/>
                </a:lnTo>
                <a:lnTo>
                  <a:pt x="677481" y="756208"/>
                </a:lnTo>
                <a:lnTo>
                  <a:pt x="628802" y="755431"/>
                </a:lnTo>
                <a:lnTo>
                  <a:pt x="580201" y="753757"/>
                </a:lnTo>
                <a:lnTo>
                  <a:pt x="531628" y="751620"/>
                </a:lnTo>
                <a:lnTo>
                  <a:pt x="483029" y="749457"/>
                </a:lnTo>
                <a:lnTo>
                  <a:pt x="434352" y="747700"/>
                </a:lnTo>
                <a:lnTo>
                  <a:pt x="385546" y="746785"/>
                </a:lnTo>
                <a:lnTo>
                  <a:pt x="336539" y="747518"/>
                </a:lnTo>
                <a:lnTo>
                  <a:pt x="287577" y="749774"/>
                </a:lnTo>
                <a:lnTo>
                  <a:pt x="238599" y="752583"/>
                </a:lnTo>
                <a:lnTo>
                  <a:pt x="189543" y="754979"/>
                </a:lnTo>
                <a:lnTo>
                  <a:pt x="140347" y="755992"/>
                </a:lnTo>
                <a:lnTo>
                  <a:pt x="0" y="755992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2303" y="192303"/>
            <a:ext cx="7776209" cy="10908030"/>
            <a:chOff x="192303" y="192303"/>
            <a:chExt cx="7776209" cy="10908030"/>
          </a:xfrm>
        </p:grpSpPr>
        <p:sp>
          <p:nvSpPr>
            <p:cNvPr id="3" name="object 3"/>
            <p:cNvSpPr/>
            <p:nvPr/>
          </p:nvSpPr>
          <p:spPr>
            <a:xfrm>
              <a:off x="192303" y="192303"/>
              <a:ext cx="7776209" cy="10908030"/>
            </a:xfrm>
            <a:custGeom>
              <a:avLst/>
              <a:gdLst/>
              <a:ahLst/>
              <a:cxnLst/>
              <a:rect l="l" t="t" r="r" b="b"/>
              <a:pathLst>
                <a:path w="7776209" h="10908030">
                  <a:moveTo>
                    <a:pt x="7776006" y="0"/>
                  </a:moveTo>
                  <a:lnTo>
                    <a:pt x="0" y="0"/>
                  </a:lnTo>
                  <a:lnTo>
                    <a:pt x="0" y="10907991"/>
                  </a:lnTo>
                  <a:lnTo>
                    <a:pt x="7776006" y="10907991"/>
                  </a:lnTo>
                  <a:lnTo>
                    <a:pt x="7776006" y="0"/>
                  </a:lnTo>
                  <a:close/>
                </a:path>
              </a:pathLst>
            </a:custGeom>
            <a:solidFill>
              <a:srgbClr val="D4EFF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45301" y="516301"/>
              <a:ext cx="0" cy="4941570"/>
            </a:xfrm>
            <a:custGeom>
              <a:avLst/>
              <a:gdLst/>
              <a:ahLst/>
              <a:cxnLst/>
              <a:rect l="l" t="t" r="r" b="b"/>
              <a:pathLst>
                <a:path w="0" h="4941570">
                  <a:moveTo>
                    <a:pt x="0" y="494099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444349" y="912301"/>
              <a:ext cx="0" cy="3717290"/>
            </a:xfrm>
            <a:custGeom>
              <a:avLst/>
              <a:gdLst/>
              <a:ahLst/>
              <a:cxnLst/>
              <a:rect l="l" t="t" r="r" b="b"/>
              <a:pathLst>
                <a:path w="0" h="3717290">
                  <a:moveTo>
                    <a:pt x="0" y="37169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6248" y="1524302"/>
              <a:ext cx="0" cy="2889250"/>
            </a:xfrm>
            <a:custGeom>
              <a:avLst/>
              <a:gdLst/>
              <a:ahLst/>
              <a:cxnLst/>
              <a:rect l="l" t="t" r="r" b="b"/>
              <a:pathLst>
                <a:path w="0" h="2889250">
                  <a:moveTo>
                    <a:pt x="0" y="2888996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71053" y="2244217"/>
            <a:ext cx="2688590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265" b="0">
                <a:latin typeface="Roboto"/>
                <a:cs typeface="Roboto"/>
              </a:rPr>
              <a:t>Kontakt</a:t>
            </a:r>
            <a:endParaRPr sz="5400">
              <a:latin typeface="Roboto"/>
              <a:cs typeface="Robo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50644" y="3491345"/>
            <a:ext cx="5206365" cy="3012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800" spc="254">
                <a:solidFill>
                  <a:srgbClr val="2384C6"/>
                </a:solidFill>
                <a:latin typeface="Roboto"/>
                <a:cs typeface="Roboto"/>
                <a:hlinkClick r:id="rId2"/>
              </a:rPr>
              <a:t>www.spicimestofilm.cz </a:t>
            </a:r>
            <a:r>
              <a:rPr dirty="0" sz="2800" spc="260">
                <a:solidFill>
                  <a:srgbClr val="2384C6"/>
                </a:solidFill>
                <a:latin typeface="Roboto"/>
                <a:cs typeface="Roboto"/>
                <a:hlinkClick r:id="rId2"/>
              </a:rPr>
              <a:t> </a:t>
            </a:r>
            <a:r>
              <a:rPr dirty="0" sz="2800" spc="250">
                <a:solidFill>
                  <a:srgbClr val="2384C6"/>
                </a:solidFill>
                <a:latin typeface="Roboto"/>
                <a:cs typeface="Roboto"/>
                <a:hlinkClick r:id="rId3"/>
              </a:rPr>
              <a:t>produkce@holiday-films.cz</a:t>
            </a:r>
            <a:r>
              <a:rPr dirty="0" sz="2800" spc="-430">
                <a:solidFill>
                  <a:srgbClr val="2384C6"/>
                </a:solidFill>
                <a:latin typeface="Roboto"/>
                <a:cs typeface="Roboto"/>
                <a:hlinkClick r:id="rId3"/>
              </a:rPr>
              <a:t> </a:t>
            </a: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5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tabLst>
                <a:tab pos="1843405" algn="l"/>
              </a:tabLst>
            </a:pPr>
            <a:r>
              <a:rPr dirty="0" sz="2800" spc="225">
                <a:solidFill>
                  <a:srgbClr val="2384C6"/>
                </a:solidFill>
                <a:latin typeface="Roboto"/>
                <a:cs typeface="Roboto"/>
              </a:rPr>
              <a:t>HOLIDAY	</a:t>
            </a:r>
            <a:r>
              <a:rPr dirty="0" sz="2800" spc="215">
                <a:solidFill>
                  <a:srgbClr val="2384C6"/>
                </a:solidFill>
                <a:latin typeface="Roboto"/>
                <a:cs typeface="Roboto"/>
              </a:rPr>
              <a:t>FILMS</a:t>
            </a:r>
            <a:r>
              <a:rPr dirty="0" sz="2800" spc="-430">
                <a:solidFill>
                  <a:srgbClr val="2384C6"/>
                </a:solidFill>
                <a:latin typeface="Roboto"/>
                <a:cs typeface="Roboto"/>
              </a:rPr>
              <a:t> </a:t>
            </a:r>
            <a:endParaRPr sz="2800">
              <a:latin typeface="Roboto"/>
              <a:cs typeface="Roboto"/>
            </a:endParaRPr>
          </a:p>
          <a:p>
            <a:pPr marL="12700" marR="2385695">
              <a:lnSpc>
                <a:spcPct val="100000"/>
              </a:lnSpc>
              <a:tabLst>
                <a:tab pos="1308100" algn="l"/>
                <a:tab pos="1692275" algn="l"/>
                <a:tab pos="2546350" algn="l"/>
              </a:tabLst>
            </a:pPr>
            <a:r>
              <a:rPr dirty="0" sz="2800" spc="225">
                <a:solidFill>
                  <a:srgbClr val="2384C6"/>
                </a:solidFill>
                <a:latin typeface="Roboto"/>
                <a:cs typeface="Roboto"/>
              </a:rPr>
              <a:t>Křenova	</a:t>
            </a:r>
            <a:r>
              <a:rPr dirty="0" sz="2800" spc="215">
                <a:solidFill>
                  <a:srgbClr val="2384C6"/>
                </a:solidFill>
                <a:latin typeface="Roboto"/>
                <a:cs typeface="Roboto"/>
              </a:rPr>
              <a:t>438/7 </a:t>
            </a:r>
            <a:r>
              <a:rPr dirty="0" sz="2800" spc="-685">
                <a:solidFill>
                  <a:srgbClr val="2384C6"/>
                </a:solidFill>
                <a:latin typeface="Roboto"/>
                <a:cs typeface="Roboto"/>
              </a:rPr>
              <a:t> </a:t>
            </a:r>
            <a:r>
              <a:rPr dirty="0" sz="2800" spc="215">
                <a:solidFill>
                  <a:srgbClr val="2384C6"/>
                </a:solidFill>
                <a:latin typeface="Roboto"/>
                <a:cs typeface="Roboto"/>
              </a:rPr>
              <a:t>16200	Praha	</a:t>
            </a:r>
            <a:r>
              <a:rPr dirty="0" sz="2800">
                <a:solidFill>
                  <a:srgbClr val="2384C6"/>
                </a:solidFill>
                <a:latin typeface="Roboto"/>
                <a:cs typeface="Roboto"/>
              </a:rPr>
              <a:t>6</a:t>
            </a:r>
            <a:endParaRPr sz="28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dirty="0" sz="2800" spc="254">
                <a:solidFill>
                  <a:srgbClr val="2384C6"/>
                </a:solidFill>
                <a:latin typeface="Roboto"/>
                <a:cs typeface="Roboto"/>
                <a:hlinkClick r:id="rId4"/>
              </a:rPr>
              <a:t>www.holiday-films.cz</a:t>
            </a:r>
            <a:r>
              <a:rPr dirty="0" sz="2800" spc="-430">
                <a:solidFill>
                  <a:srgbClr val="2384C6"/>
                </a:solidFill>
                <a:latin typeface="Roboto"/>
                <a:cs typeface="Roboto"/>
                <a:hlinkClick r:id="rId4"/>
              </a:rPr>
              <a:t> </a:t>
            </a:r>
            <a:endParaRPr sz="2800">
              <a:latin typeface="Roboto"/>
              <a:cs typeface="Robot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0"/>
            <a:ext cx="8161020" cy="11292840"/>
            <a:chOff x="0" y="0"/>
            <a:chExt cx="8161020" cy="11292840"/>
          </a:xfrm>
        </p:grpSpPr>
        <p:sp>
          <p:nvSpPr>
            <p:cNvPr id="10" name="object 10"/>
            <p:cNvSpPr/>
            <p:nvPr/>
          </p:nvSpPr>
          <p:spPr>
            <a:xfrm>
              <a:off x="1985579" y="3392565"/>
              <a:ext cx="628015" cy="471805"/>
            </a:xfrm>
            <a:custGeom>
              <a:avLst/>
              <a:gdLst/>
              <a:ahLst/>
              <a:cxnLst/>
              <a:rect l="l" t="t" r="r" b="b"/>
              <a:pathLst>
                <a:path w="628014" h="471804">
                  <a:moveTo>
                    <a:pt x="6719" y="471740"/>
                  </a:moveTo>
                  <a:lnTo>
                    <a:pt x="6719" y="211542"/>
                  </a:lnTo>
                  <a:lnTo>
                    <a:pt x="3770" y="166919"/>
                  </a:lnTo>
                  <a:lnTo>
                    <a:pt x="0" y="104248"/>
                  </a:lnTo>
                  <a:lnTo>
                    <a:pt x="3028" y="43569"/>
                  </a:lnTo>
                  <a:lnTo>
                    <a:pt x="20473" y="4926"/>
                  </a:lnTo>
                  <a:lnTo>
                    <a:pt x="40318" y="0"/>
                  </a:lnTo>
                  <a:lnTo>
                    <a:pt x="70921" y="120"/>
                  </a:lnTo>
                  <a:lnTo>
                    <a:pt x="101719" y="2349"/>
                  </a:lnTo>
                  <a:lnTo>
                    <a:pt x="122150" y="3745"/>
                  </a:lnTo>
                  <a:lnTo>
                    <a:pt x="170200" y="3727"/>
                  </a:lnTo>
                  <a:lnTo>
                    <a:pt x="218251" y="3722"/>
                  </a:lnTo>
                  <a:lnTo>
                    <a:pt x="266303" y="3726"/>
                  </a:lnTo>
                  <a:lnTo>
                    <a:pt x="314355" y="3733"/>
                  </a:lnTo>
                  <a:lnTo>
                    <a:pt x="362409" y="3741"/>
                  </a:lnTo>
                  <a:lnTo>
                    <a:pt x="410465" y="3745"/>
                  </a:lnTo>
                  <a:lnTo>
                    <a:pt x="627724" y="3745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916296" y="9783611"/>
              <a:ext cx="958850" cy="450215"/>
            </a:xfrm>
            <a:custGeom>
              <a:avLst/>
              <a:gdLst/>
              <a:ahLst/>
              <a:cxnLst/>
              <a:rect l="l" t="t" r="r" b="b"/>
              <a:pathLst>
                <a:path w="958850" h="450215">
                  <a:moveTo>
                    <a:pt x="936002" y="0"/>
                  </a:moveTo>
                  <a:lnTo>
                    <a:pt x="939185" y="48466"/>
                  </a:lnTo>
                  <a:lnTo>
                    <a:pt x="943030" y="96771"/>
                  </a:lnTo>
                  <a:lnTo>
                    <a:pt x="946986" y="145048"/>
                  </a:lnTo>
                  <a:lnTo>
                    <a:pt x="950501" y="193427"/>
                  </a:lnTo>
                  <a:lnTo>
                    <a:pt x="953022" y="242041"/>
                  </a:lnTo>
                  <a:lnTo>
                    <a:pt x="953998" y="291020"/>
                  </a:lnTo>
                  <a:lnTo>
                    <a:pt x="955539" y="313650"/>
                  </a:lnTo>
                  <a:lnTo>
                    <a:pt x="958143" y="344328"/>
                  </a:lnTo>
                  <a:lnTo>
                    <a:pt x="958811" y="375302"/>
                  </a:lnTo>
                  <a:lnTo>
                    <a:pt x="954544" y="398818"/>
                  </a:lnTo>
                  <a:lnTo>
                    <a:pt x="941034" y="413037"/>
                  </a:lnTo>
                  <a:lnTo>
                    <a:pt x="921199" y="416993"/>
                  </a:lnTo>
                  <a:lnTo>
                    <a:pt x="897789" y="415664"/>
                  </a:lnTo>
                  <a:lnTo>
                    <a:pt x="873556" y="414032"/>
                  </a:lnTo>
                  <a:lnTo>
                    <a:pt x="822598" y="413723"/>
                  </a:lnTo>
                  <a:lnTo>
                    <a:pt x="771466" y="413364"/>
                  </a:lnTo>
                  <a:lnTo>
                    <a:pt x="720190" y="413024"/>
                  </a:lnTo>
                  <a:lnTo>
                    <a:pt x="668802" y="412769"/>
                  </a:lnTo>
                  <a:lnTo>
                    <a:pt x="617332" y="412670"/>
                  </a:lnTo>
                  <a:lnTo>
                    <a:pt x="565810" y="412794"/>
                  </a:lnTo>
                  <a:lnTo>
                    <a:pt x="514269" y="413208"/>
                  </a:lnTo>
                  <a:lnTo>
                    <a:pt x="462737" y="413982"/>
                  </a:lnTo>
                  <a:lnTo>
                    <a:pt x="411246" y="415184"/>
                  </a:lnTo>
                  <a:lnTo>
                    <a:pt x="359828" y="416882"/>
                  </a:lnTo>
                  <a:lnTo>
                    <a:pt x="308512" y="419144"/>
                  </a:lnTo>
                  <a:lnTo>
                    <a:pt x="257329" y="422038"/>
                  </a:lnTo>
                  <a:lnTo>
                    <a:pt x="206310" y="425633"/>
                  </a:lnTo>
                  <a:lnTo>
                    <a:pt x="155486" y="429996"/>
                  </a:lnTo>
                  <a:lnTo>
                    <a:pt x="130617" y="430846"/>
                  </a:lnTo>
                  <a:lnTo>
                    <a:pt x="105327" y="430090"/>
                  </a:lnTo>
                  <a:lnTo>
                    <a:pt x="80151" y="429684"/>
                  </a:lnTo>
                  <a:lnTo>
                    <a:pt x="55626" y="431584"/>
                  </a:lnTo>
                  <a:lnTo>
                    <a:pt x="41385" y="436033"/>
                  </a:lnTo>
                  <a:lnTo>
                    <a:pt x="27817" y="442696"/>
                  </a:lnTo>
                  <a:lnTo>
                    <a:pt x="14247" y="448407"/>
                  </a:lnTo>
                  <a:lnTo>
                    <a:pt x="0" y="44999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8161020" cy="11292840"/>
            </a:xfrm>
            <a:custGeom>
              <a:avLst/>
              <a:gdLst/>
              <a:ahLst/>
              <a:cxnLst/>
              <a:rect l="l" t="t" r="r" b="b"/>
              <a:pathLst>
                <a:path w="8161020" h="11292840">
                  <a:moveTo>
                    <a:pt x="190500" y="300304"/>
                  </a:moveTo>
                  <a:lnTo>
                    <a:pt x="0" y="300304"/>
                  </a:lnTo>
                </a:path>
                <a:path w="8161020" h="11292840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11292840">
                  <a:moveTo>
                    <a:pt x="190500" y="10992307"/>
                  </a:moveTo>
                  <a:lnTo>
                    <a:pt x="0" y="10992307"/>
                  </a:lnTo>
                </a:path>
                <a:path w="8161020" h="11292840">
                  <a:moveTo>
                    <a:pt x="7970100" y="10992307"/>
                  </a:moveTo>
                  <a:lnTo>
                    <a:pt x="8160600" y="10992307"/>
                  </a:lnTo>
                </a:path>
                <a:path w="8161020" h="11292840">
                  <a:moveTo>
                    <a:pt x="300304" y="190499"/>
                  </a:moveTo>
                  <a:lnTo>
                    <a:pt x="300304" y="0"/>
                  </a:lnTo>
                </a:path>
                <a:path w="8161020" h="11292840">
                  <a:moveTo>
                    <a:pt x="300304" y="11102098"/>
                  </a:moveTo>
                  <a:lnTo>
                    <a:pt x="300304" y="11292598"/>
                  </a:lnTo>
                </a:path>
                <a:path w="8161020" h="11292840">
                  <a:moveTo>
                    <a:pt x="7860296" y="190499"/>
                  </a:moveTo>
                  <a:lnTo>
                    <a:pt x="7860296" y="0"/>
                  </a:lnTo>
                </a:path>
                <a:path w="8161020" h="11292840">
                  <a:moveTo>
                    <a:pt x="7860296" y="11102098"/>
                  </a:moveTo>
                  <a:lnTo>
                    <a:pt x="7860296" y="112925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59992" cy="477000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120699" y="3120903"/>
            <a:ext cx="7801609" cy="21189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3700" spc="-2005">
                <a:solidFill>
                  <a:srgbClr val="FFFFFF"/>
                </a:solidFill>
              </a:rPr>
              <a:t>SPÍCÍ</a:t>
            </a:r>
            <a:r>
              <a:rPr dirty="0" sz="13700" spc="-1060">
                <a:solidFill>
                  <a:srgbClr val="FFFFFF"/>
                </a:solidFill>
              </a:rPr>
              <a:t> </a:t>
            </a:r>
            <a:r>
              <a:rPr dirty="0" sz="13700" spc="-3200">
                <a:solidFill>
                  <a:srgbClr val="FFFFFF"/>
                </a:solidFill>
              </a:rPr>
              <a:t>MĚSTO</a:t>
            </a:r>
            <a:endParaRPr sz="13700"/>
          </a:p>
        </p:txBody>
      </p:sp>
      <p:sp>
        <p:nvSpPr>
          <p:cNvPr id="4" name="object 4"/>
          <p:cNvSpPr txBox="1"/>
          <p:nvPr/>
        </p:nvSpPr>
        <p:spPr>
          <a:xfrm>
            <a:off x="2732299" y="5482821"/>
            <a:ext cx="135826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470">
                <a:latin typeface="Arial"/>
                <a:cs typeface="Arial"/>
              </a:rPr>
              <a:t>V</a:t>
            </a:r>
            <a:r>
              <a:rPr dirty="0" sz="1600" spc="-275">
                <a:latin typeface="Arial"/>
                <a:cs typeface="Arial"/>
              </a:rPr>
              <a:t>áže</a:t>
            </a:r>
            <a:r>
              <a:rPr dirty="0" sz="1600" spc="-310">
                <a:latin typeface="Arial"/>
                <a:cs typeface="Arial"/>
              </a:rPr>
              <a:t>n</a:t>
            </a:r>
            <a:r>
              <a:rPr dirty="0" sz="1600" spc="-220">
                <a:latin typeface="Arial"/>
                <a:cs typeface="Arial"/>
              </a:rPr>
              <a:t>ý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5">
                <a:latin typeface="Arial"/>
                <a:cs typeface="Arial"/>
              </a:rPr>
              <a:t>pane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50">
                <a:latin typeface="Arial"/>
                <a:cs typeface="Arial"/>
              </a:rPr>
              <a:t>řediteli,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32299" y="5990821"/>
            <a:ext cx="3877945" cy="103124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algn="just" marL="12700" marR="5080">
              <a:lnSpc>
                <a:spcPct val="104200"/>
              </a:lnSpc>
              <a:spcBef>
                <a:spcPts val="20"/>
              </a:spcBef>
            </a:pPr>
            <a:r>
              <a:rPr dirty="0" sz="1600" spc="-335" b="1">
                <a:latin typeface="Arial"/>
                <a:cs typeface="Arial"/>
              </a:rPr>
              <a:t>Ve</a:t>
            </a:r>
            <a:r>
              <a:rPr dirty="0" sz="1600" spc="-330" b="1">
                <a:latin typeface="Arial"/>
                <a:cs typeface="Arial"/>
              </a:rPr>
              <a:t> </a:t>
            </a:r>
            <a:r>
              <a:rPr dirty="0" sz="1600" spc="-245" b="1">
                <a:latin typeface="Arial"/>
                <a:cs typeface="Arial"/>
              </a:rPr>
              <a:t>filmu Spící </a:t>
            </a:r>
            <a:r>
              <a:rPr dirty="0" sz="1600" spc="-285" b="1">
                <a:latin typeface="Arial"/>
                <a:cs typeface="Arial"/>
              </a:rPr>
              <a:t>město </a:t>
            </a:r>
            <a:r>
              <a:rPr dirty="0" sz="1600" spc="-310" b="1">
                <a:latin typeface="Arial"/>
                <a:cs typeface="Arial"/>
              </a:rPr>
              <a:t>musí</a:t>
            </a:r>
            <a:r>
              <a:rPr dirty="0" sz="1600" spc="-305" b="1">
                <a:latin typeface="Arial"/>
                <a:cs typeface="Arial"/>
              </a:rPr>
              <a:t> </a:t>
            </a:r>
            <a:r>
              <a:rPr dirty="0" sz="1600" spc="-200" b="1">
                <a:latin typeface="Arial"/>
                <a:cs typeface="Arial"/>
              </a:rPr>
              <a:t>děti </a:t>
            </a:r>
            <a:r>
              <a:rPr dirty="0" sz="1600" spc="-204" b="1">
                <a:latin typeface="Arial"/>
                <a:cs typeface="Arial"/>
              </a:rPr>
              <a:t>přežít </a:t>
            </a:r>
            <a:r>
              <a:rPr dirty="0" sz="1600" spc="-285" b="1">
                <a:latin typeface="Arial"/>
                <a:cs typeface="Arial"/>
              </a:rPr>
              <a:t>ve </a:t>
            </a:r>
            <a:r>
              <a:rPr dirty="0" sz="1600" spc="-210" b="1">
                <a:latin typeface="Arial"/>
                <a:cs typeface="Arial"/>
              </a:rPr>
              <a:t>světě, </a:t>
            </a:r>
            <a:r>
              <a:rPr dirty="0" sz="1600" spc="-310" b="1">
                <a:latin typeface="Arial"/>
                <a:cs typeface="Arial"/>
              </a:rPr>
              <a:t>kde</a:t>
            </a:r>
            <a:r>
              <a:rPr dirty="0" sz="1600" spc="-305" b="1">
                <a:latin typeface="Arial"/>
                <a:cs typeface="Arial"/>
              </a:rPr>
              <a:t> </a:t>
            </a:r>
            <a:r>
              <a:rPr dirty="0" sz="1600" spc="-250" b="1">
                <a:latin typeface="Arial"/>
                <a:cs typeface="Arial"/>
              </a:rPr>
              <a:t>všichni </a:t>
            </a:r>
            <a:r>
              <a:rPr dirty="0" sz="1600" spc="-245" b="1">
                <a:latin typeface="Arial"/>
                <a:cs typeface="Arial"/>
              </a:rPr>
              <a:t> </a:t>
            </a:r>
            <a:r>
              <a:rPr dirty="0" sz="1600" spc="-254" b="1">
                <a:latin typeface="Arial"/>
                <a:cs typeface="Arial"/>
              </a:rPr>
              <a:t>rodiče</a:t>
            </a:r>
            <a:r>
              <a:rPr dirty="0" sz="1600" spc="-85" b="1">
                <a:latin typeface="Arial"/>
                <a:cs typeface="Arial"/>
              </a:rPr>
              <a:t> </a:t>
            </a:r>
            <a:r>
              <a:rPr dirty="0" sz="1600" spc="-260" b="1">
                <a:latin typeface="Arial"/>
                <a:cs typeface="Arial"/>
              </a:rPr>
              <a:t>usnuli</a:t>
            </a:r>
            <a:r>
              <a:rPr dirty="0" sz="1600" spc="-85" b="1">
                <a:latin typeface="Arial"/>
                <a:cs typeface="Arial"/>
              </a:rPr>
              <a:t> </a:t>
            </a:r>
            <a:r>
              <a:rPr dirty="0" sz="1600" spc="-295" b="1">
                <a:latin typeface="Arial"/>
                <a:cs typeface="Arial"/>
              </a:rPr>
              <a:t>záhad</a:t>
            </a:r>
            <a:r>
              <a:rPr dirty="0" sz="1600" spc="-340" b="1">
                <a:latin typeface="Arial"/>
                <a:cs typeface="Arial"/>
              </a:rPr>
              <a:t>n</a:t>
            </a:r>
            <a:r>
              <a:rPr dirty="0" sz="1600" spc="-395" b="1">
                <a:latin typeface="Arial"/>
                <a:cs typeface="Arial"/>
              </a:rPr>
              <a:t>ým</a:t>
            </a:r>
            <a:r>
              <a:rPr dirty="0" sz="1600" spc="-85" b="1">
                <a:latin typeface="Arial"/>
                <a:cs typeface="Arial"/>
              </a:rPr>
              <a:t> </a:t>
            </a:r>
            <a:r>
              <a:rPr dirty="0" sz="1600" spc="-305" b="1">
                <a:latin typeface="Arial"/>
                <a:cs typeface="Arial"/>
              </a:rPr>
              <a:t>spán</a:t>
            </a:r>
            <a:r>
              <a:rPr dirty="0" sz="1600" spc="-310" b="1">
                <a:latin typeface="Arial"/>
                <a:cs typeface="Arial"/>
              </a:rPr>
              <a:t>k</a:t>
            </a:r>
            <a:r>
              <a:rPr dirty="0" sz="1600" spc="-290" b="1">
                <a:latin typeface="Arial"/>
                <a:cs typeface="Arial"/>
              </a:rPr>
              <a:t>em.</a:t>
            </a:r>
            <a:r>
              <a:rPr dirty="0" sz="1600" spc="-85" b="1">
                <a:latin typeface="Arial"/>
                <a:cs typeface="Arial"/>
              </a:rPr>
              <a:t> </a:t>
            </a:r>
            <a:r>
              <a:rPr dirty="0" sz="1600" spc="-290">
                <a:latin typeface="Arial"/>
                <a:cs typeface="Arial"/>
              </a:rPr>
              <a:t>Není</a:t>
            </a:r>
            <a:r>
              <a:rPr dirty="0" sz="1600" spc="-8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pr</a:t>
            </a:r>
            <a:r>
              <a:rPr dirty="0" sz="1600" spc="-245">
                <a:latin typeface="Arial"/>
                <a:cs typeface="Arial"/>
              </a:rPr>
              <a:t>v</a:t>
            </a:r>
            <a:r>
              <a:rPr dirty="0" sz="1600" spc="-235">
                <a:latin typeface="Arial"/>
                <a:cs typeface="Arial"/>
              </a:rPr>
              <a:t>oplán</a:t>
            </a:r>
            <a:r>
              <a:rPr dirty="0" sz="1600" spc="-295">
                <a:latin typeface="Arial"/>
                <a:cs typeface="Arial"/>
              </a:rPr>
              <a:t>o</a:t>
            </a:r>
            <a:r>
              <a:rPr dirty="0" sz="1600" spc="-245">
                <a:latin typeface="Arial"/>
                <a:cs typeface="Arial"/>
              </a:rPr>
              <a:t>vě</a:t>
            </a:r>
            <a:r>
              <a:rPr dirty="0" sz="1600" spc="-8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dida</a:t>
            </a:r>
            <a:r>
              <a:rPr dirty="0" sz="1600" spc="-275">
                <a:latin typeface="Arial"/>
                <a:cs typeface="Arial"/>
              </a:rPr>
              <a:t>k</a:t>
            </a:r>
            <a:r>
              <a:rPr dirty="0" sz="1600" spc="-90">
                <a:latin typeface="Arial"/>
                <a:cs typeface="Arial"/>
              </a:rPr>
              <a:t>-  </a:t>
            </a:r>
            <a:r>
              <a:rPr dirty="0" sz="1600" spc="-155">
                <a:latin typeface="Arial"/>
                <a:cs typeface="Arial"/>
              </a:rPr>
              <a:t>tický </a:t>
            </a:r>
            <a:r>
              <a:rPr dirty="0" sz="1600" spc="-190">
                <a:latin typeface="Arial"/>
                <a:cs typeface="Arial"/>
              </a:rPr>
              <a:t>– </a:t>
            </a:r>
            <a:r>
              <a:rPr dirty="0" sz="1600" spc="-170">
                <a:latin typeface="Arial"/>
                <a:cs typeface="Arial"/>
              </a:rPr>
              <a:t>je </a:t>
            </a:r>
            <a:r>
              <a:rPr dirty="0" sz="1600" spc="-220">
                <a:latin typeface="Arial"/>
                <a:cs typeface="Arial"/>
              </a:rPr>
              <a:t>dramatický </a:t>
            </a:r>
            <a:r>
              <a:rPr dirty="0" sz="1600" spc="-190">
                <a:latin typeface="Arial"/>
                <a:cs typeface="Arial"/>
              </a:rPr>
              <a:t>– </a:t>
            </a:r>
            <a:r>
              <a:rPr dirty="0" sz="1600" spc="-210">
                <a:latin typeface="Arial"/>
                <a:cs typeface="Arial"/>
              </a:rPr>
              <a:t>ale </a:t>
            </a:r>
            <a:r>
              <a:rPr dirty="0" sz="1600" spc="-275" b="1">
                <a:latin typeface="Arial"/>
                <a:cs typeface="Arial"/>
              </a:rPr>
              <a:t>plyne</a:t>
            </a:r>
            <a:r>
              <a:rPr dirty="0" sz="1600" spc="-270" b="1">
                <a:latin typeface="Arial"/>
                <a:cs typeface="Arial"/>
              </a:rPr>
              <a:t> </a:t>
            </a:r>
            <a:r>
              <a:rPr dirty="0" sz="1600" spc="-240" b="1">
                <a:latin typeface="Arial"/>
                <a:cs typeface="Arial"/>
              </a:rPr>
              <a:t>z </a:t>
            </a:r>
            <a:r>
              <a:rPr dirty="0" sz="1600" spc="-245" b="1">
                <a:latin typeface="Arial"/>
                <a:cs typeface="Arial"/>
              </a:rPr>
              <a:t>něj </a:t>
            </a:r>
            <a:r>
              <a:rPr dirty="0" sz="1600" spc="-229" b="1">
                <a:latin typeface="Arial"/>
                <a:cs typeface="Arial"/>
              </a:rPr>
              <a:t>celá </a:t>
            </a:r>
            <a:r>
              <a:rPr dirty="0" sz="1600" spc="-265" b="1">
                <a:latin typeface="Arial"/>
                <a:cs typeface="Arial"/>
              </a:rPr>
              <a:t>řada </a:t>
            </a:r>
            <a:r>
              <a:rPr dirty="0" sz="1600" spc="-270" b="1">
                <a:latin typeface="Arial"/>
                <a:cs typeface="Arial"/>
              </a:rPr>
              <a:t>zásadních </a:t>
            </a:r>
            <a:r>
              <a:rPr dirty="0" sz="1600" spc="-265" b="1">
                <a:latin typeface="Arial"/>
                <a:cs typeface="Arial"/>
              </a:rPr>
              <a:t> </a:t>
            </a:r>
            <a:r>
              <a:rPr dirty="0" sz="1600" spc="-229" b="1">
                <a:latin typeface="Arial"/>
                <a:cs typeface="Arial"/>
              </a:rPr>
              <a:t>témat</a:t>
            </a:r>
            <a:r>
              <a:rPr dirty="0" sz="1600" spc="-125" b="1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pro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š</a:t>
            </a:r>
            <a:r>
              <a:rPr dirty="0" sz="1600" spc="-235">
                <a:latin typeface="Arial"/>
                <a:cs typeface="Arial"/>
              </a:rPr>
              <a:t>k</a:t>
            </a:r>
            <a:r>
              <a:rPr dirty="0" sz="1600" spc="-195">
                <a:latin typeface="Arial"/>
                <a:cs typeface="Arial"/>
              </a:rPr>
              <a:t>olní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9">
                <a:latin typeface="Arial"/>
                <a:cs typeface="Arial"/>
              </a:rPr>
              <a:t>vých</a:t>
            </a:r>
            <a:r>
              <a:rPr dirty="0" sz="1600" spc="-275">
                <a:latin typeface="Arial"/>
                <a:cs typeface="Arial"/>
              </a:rPr>
              <a:t>o</a:t>
            </a:r>
            <a:r>
              <a:rPr dirty="0" sz="1600" spc="-245">
                <a:latin typeface="Arial"/>
                <a:cs typeface="Arial"/>
              </a:rPr>
              <a:t>vu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v</a:t>
            </a:r>
            <a:r>
              <a:rPr dirty="0" sz="1600" spc="-220">
                <a:latin typeface="Arial"/>
                <a:cs typeface="Arial"/>
              </a:rPr>
              <a:t>zdělání.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32299" y="7260821"/>
            <a:ext cx="3877945" cy="230124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algn="just" marL="12700" marR="5080">
              <a:lnSpc>
                <a:spcPct val="104200"/>
              </a:lnSpc>
              <a:spcBef>
                <a:spcPts val="20"/>
              </a:spcBef>
            </a:pPr>
            <a:r>
              <a:rPr dirty="0" sz="1600" spc="-300" b="1">
                <a:latin typeface="Arial"/>
                <a:cs typeface="Arial"/>
              </a:rPr>
              <a:t>Pro</a:t>
            </a:r>
            <a:r>
              <a:rPr dirty="0" sz="1600" spc="-295" b="1">
                <a:latin typeface="Arial"/>
                <a:cs typeface="Arial"/>
              </a:rPr>
              <a:t> </a:t>
            </a:r>
            <a:r>
              <a:rPr dirty="0" sz="1600" spc="-245" b="1">
                <a:latin typeface="Arial"/>
                <a:cs typeface="Arial"/>
              </a:rPr>
              <a:t>vaši </a:t>
            </a:r>
            <a:r>
              <a:rPr dirty="0" sz="1600" spc="-280" b="1">
                <a:latin typeface="Arial"/>
                <a:cs typeface="Arial"/>
              </a:rPr>
              <a:t>školu </a:t>
            </a:r>
            <a:r>
              <a:rPr dirty="0" sz="1600" spc="-260" b="1">
                <a:latin typeface="Arial"/>
                <a:cs typeface="Arial"/>
              </a:rPr>
              <a:t>zařídíme školní promítaní </a:t>
            </a:r>
            <a:r>
              <a:rPr dirty="0" sz="1600" spc="-290" b="1">
                <a:latin typeface="Arial"/>
                <a:cs typeface="Arial"/>
              </a:rPr>
              <a:t>v</a:t>
            </a:r>
            <a:r>
              <a:rPr dirty="0" sz="1600" spc="-285" b="1">
                <a:latin typeface="Arial"/>
                <a:cs typeface="Arial"/>
              </a:rPr>
              <a:t> </a:t>
            </a:r>
            <a:r>
              <a:rPr dirty="0" sz="1600" spc="-235" b="1">
                <a:latin typeface="Arial"/>
                <a:cs typeface="Arial"/>
              </a:rPr>
              <a:t>kině, </a:t>
            </a:r>
            <a:r>
              <a:rPr dirty="0" sz="1600" spc="-305" b="1">
                <a:latin typeface="Arial"/>
                <a:cs typeface="Arial"/>
              </a:rPr>
              <a:t>anebo</a:t>
            </a:r>
            <a:r>
              <a:rPr dirty="0" sz="1600" spc="-300" b="1">
                <a:latin typeface="Arial"/>
                <a:cs typeface="Arial"/>
              </a:rPr>
              <a:t> </a:t>
            </a:r>
            <a:r>
              <a:rPr dirty="0" sz="1600" spc="-365" b="1">
                <a:latin typeface="Arial"/>
                <a:cs typeface="Arial"/>
              </a:rPr>
              <a:t>vám </a:t>
            </a:r>
            <a:r>
              <a:rPr dirty="0" sz="1600" spc="-360" b="1">
                <a:latin typeface="Arial"/>
                <a:cs typeface="Arial"/>
              </a:rPr>
              <a:t> </a:t>
            </a:r>
            <a:r>
              <a:rPr dirty="0" sz="1600" spc="-330" b="1">
                <a:latin typeface="Arial"/>
                <a:cs typeface="Arial"/>
              </a:rPr>
              <a:t>umožníme</a:t>
            </a:r>
            <a:r>
              <a:rPr dirty="0" sz="1600" spc="50" b="1">
                <a:latin typeface="Arial"/>
                <a:cs typeface="Arial"/>
              </a:rPr>
              <a:t> </a:t>
            </a:r>
            <a:r>
              <a:rPr dirty="0" sz="1600" spc="-260" b="1">
                <a:latin typeface="Arial"/>
                <a:cs typeface="Arial"/>
              </a:rPr>
              <a:t>promítání</a:t>
            </a:r>
            <a:r>
              <a:rPr dirty="0" sz="1600" spc="50" b="1">
                <a:latin typeface="Arial"/>
                <a:cs typeface="Arial"/>
              </a:rPr>
              <a:t> </a:t>
            </a:r>
            <a:r>
              <a:rPr dirty="0" sz="1600" spc="-300" b="1">
                <a:latin typeface="Arial"/>
                <a:cs typeface="Arial"/>
              </a:rPr>
              <a:t>přímo</a:t>
            </a:r>
            <a:r>
              <a:rPr dirty="0" sz="1600" spc="50" b="1">
                <a:latin typeface="Arial"/>
                <a:cs typeface="Arial"/>
              </a:rPr>
              <a:t> </a:t>
            </a:r>
            <a:r>
              <a:rPr dirty="0" sz="1600" spc="-300" b="1">
                <a:latin typeface="Arial"/>
                <a:cs typeface="Arial"/>
              </a:rPr>
              <a:t>na</a:t>
            </a:r>
            <a:r>
              <a:rPr dirty="0" sz="1600" spc="50" b="1">
                <a:latin typeface="Arial"/>
                <a:cs typeface="Arial"/>
              </a:rPr>
              <a:t> </a:t>
            </a:r>
            <a:r>
              <a:rPr dirty="0" sz="1600" spc="-285" b="1">
                <a:latin typeface="Arial"/>
                <a:cs typeface="Arial"/>
              </a:rPr>
              <a:t>š</a:t>
            </a:r>
            <a:r>
              <a:rPr dirty="0" sz="1600" spc="-305" b="1">
                <a:latin typeface="Arial"/>
                <a:cs typeface="Arial"/>
              </a:rPr>
              <a:t>k</a:t>
            </a:r>
            <a:r>
              <a:rPr dirty="0" sz="1600" spc="-215" b="1">
                <a:latin typeface="Arial"/>
                <a:cs typeface="Arial"/>
              </a:rPr>
              <a:t>ole.</a:t>
            </a:r>
            <a:r>
              <a:rPr dirty="0" sz="1600" spc="50" b="1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Obohaťte</a:t>
            </a:r>
            <a:r>
              <a:rPr dirty="0" sz="1600" spc="50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v</a:t>
            </a:r>
            <a:r>
              <a:rPr dirty="0" sz="1600" spc="-245">
                <a:latin typeface="Arial"/>
                <a:cs typeface="Arial"/>
              </a:rPr>
              <a:t>aše</a:t>
            </a:r>
            <a:r>
              <a:rPr dirty="0" sz="1600" spc="50">
                <a:latin typeface="Arial"/>
                <a:cs typeface="Arial"/>
              </a:rPr>
              <a:t> </a:t>
            </a:r>
            <a:r>
              <a:rPr dirty="0" sz="1600" spc="-275">
                <a:latin typeface="Arial"/>
                <a:cs typeface="Arial"/>
              </a:rPr>
              <a:t>žá</a:t>
            </a:r>
            <a:r>
              <a:rPr dirty="0" sz="1600" spc="-295">
                <a:latin typeface="Arial"/>
                <a:cs typeface="Arial"/>
              </a:rPr>
              <a:t>k</a:t>
            </a:r>
            <a:r>
              <a:rPr dirty="0" sz="1600" spc="-155">
                <a:latin typeface="Arial"/>
                <a:cs typeface="Arial"/>
              </a:rPr>
              <a:t>y  </a:t>
            </a:r>
            <a:r>
              <a:rPr dirty="0" sz="1600" spc="-250">
                <a:latin typeface="Arial"/>
                <a:cs typeface="Arial"/>
              </a:rPr>
              <a:t>druhého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stupně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o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70">
                <a:latin typeface="Arial"/>
                <a:cs typeface="Arial"/>
              </a:rPr>
              <a:t>tento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04">
                <a:latin typeface="Arial"/>
                <a:cs typeface="Arial"/>
              </a:rPr>
              <a:t>zážitek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280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navažte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80">
                <a:latin typeface="Arial"/>
                <a:cs typeface="Arial"/>
              </a:rPr>
              <a:t>na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ve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výuce.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00">
              <a:latin typeface="Arial"/>
              <a:cs typeface="Arial"/>
            </a:endParaRPr>
          </a:p>
          <a:p>
            <a:pPr algn="just" marL="12700" marR="5080">
              <a:lnSpc>
                <a:spcPct val="104200"/>
              </a:lnSpc>
            </a:pPr>
            <a:r>
              <a:rPr dirty="0" sz="1600" spc="-254">
                <a:latin typeface="Arial"/>
                <a:cs typeface="Arial"/>
              </a:rPr>
              <a:t>Podle </a:t>
            </a:r>
            <a:r>
              <a:rPr dirty="0" sz="1600" spc="-215">
                <a:latin typeface="Arial"/>
                <a:cs typeface="Arial"/>
              </a:rPr>
              <a:t>prvních </a:t>
            </a:r>
            <a:r>
              <a:rPr dirty="0" sz="1600" spc="-225">
                <a:latin typeface="Arial"/>
                <a:cs typeface="Arial"/>
              </a:rPr>
              <a:t>ohlasů </a:t>
            </a:r>
            <a:r>
              <a:rPr dirty="0" sz="1600" spc="-155">
                <a:latin typeface="Arial"/>
                <a:cs typeface="Arial"/>
              </a:rPr>
              <a:t>film </a:t>
            </a:r>
            <a:r>
              <a:rPr dirty="0" sz="1600" spc="-240">
                <a:latin typeface="Arial"/>
                <a:cs typeface="Arial"/>
              </a:rPr>
              <a:t>svou </a:t>
            </a:r>
            <a:r>
              <a:rPr dirty="0" sz="1600" spc="-135">
                <a:latin typeface="Arial"/>
                <a:cs typeface="Arial"/>
              </a:rPr>
              <a:t>roli </a:t>
            </a:r>
            <a:r>
              <a:rPr dirty="0" sz="1600" spc="-260">
                <a:latin typeface="Arial"/>
                <a:cs typeface="Arial"/>
              </a:rPr>
              <a:t>opravdu </a:t>
            </a:r>
            <a:r>
              <a:rPr dirty="0" sz="1600" spc="-185">
                <a:latin typeface="Arial"/>
                <a:cs typeface="Arial"/>
              </a:rPr>
              <a:t>plní. </a:t>
            </a:r>
            <a:r>
              <a:rPr dirty="0" sz="1600" spc="-295" b="1">
                <a:latin typeface="Arial"/>
                <a:cs typeface="Arial"/>
              </a:rPr>
              <a:t>Rodiny</a:t>
            </a:r>
            <a:r>
              <a:rPr dirty="0" sz="1600" spc="-295">
                <a:latin typeface="Arial"/>
                <a:cs typeface="Arial"/>
              </a:rPr>
              <a:t>, </a:t>
            </a:r>
            <a:r>
              <a:rPr dirty="0" sz="1600" spc="-160">
                <a:latin typeface="Arial"/>
                <a:cs typeface="Arial"/>
              </a:rPr>
              <a:t>kte- </a:t>
            </a:r>
            <a:r>
              <a:rPr dirty="0" sz="1600" spc="-15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ré </a:t>
            </a:r>
            <a:r>
              <a:rPr dirty="0" sz="1600" spc="-140">
                <a:latin typeface="Arial"/>
                <a:cs typeface="Arial"/>
              </a:rPr>
              <a:t>jej </a:t>
            </a:r>
            <a:r>
              <a:rPr dirty="0" sz="1600" spc="-215">
                <a:latin typeface="Arial"/>
                <a:cs typeface="Arial"/>
              </a:rPr>
              <a:t>sledovaly společně, </a:t>
            </a:r>
            <a:r>
              <a:rPr dirty="0" sz="1600" spc="-340" b="1">
                <a:latin typeface="Arial"/>
                <a:cs typeface="Arial"/>
              </a:rPr>
              <a:t>o</a:t>
            </a:r>
            <a:r>
              <a:rPr dirty="0" sz="1600" spc="-335" b="1">
                <a:latin typeface="Arial"/>
                <a:cs typeface="Arial"/>
              </a:rPr>
              <a:t> </a:t>
            </a:r>
            <a:r>
              <a:rPr dirty="0" sz="1600" spc="-365" b="1">
                <a:latin typeface="Arial"/>
                <a:cs typeface="Arial"/>
              </a:rPr>
              <a:t>něm</a:t>
            </a:r>
            <a:r>
              <a:rPr dirty="0" sz="1600" spc="-360" b="1">
                <a:latin typeface="Arial"/>
                <a:cs typeface="Arial"/>
              </a:rPr>
              <a:t> </a:t>
            </a:r>
            <a:r>
              <a:rPr dirty="0" sz="1600" spc="-229" b="1">
                <a:latin typeface="Arial"/>
                <a:cs typeface="Arial"/>
              </a:rPr>
              <a:t>diskutují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30">
                <a:latin typeface="Arial"/>
                <a:cs typeface="Arial"/>
              </a:rPr>
              <a:t> </a:t>
            </a:r>
            <a:r>
              <a:rPr dirty="0" sz="1600" spc="-195">
                <a:latin typeface="Arial"/>
                <a:cs typeface="Arial"/>
              </a:rPr>
              <a:t>hlásí </a:t>
            </a:r>
            <a:r>
              <a:rPr dirty="0" sz="1600" spc="-185">
                <a:latin typeface="Arial"/>
                <a:cs typeface="Arial"/>
              </a:rPr>
              <a:t>podstat- </a:t>
            </a:r>
            <a:r>
              <a:rPr dirty="0" sz="1600" spc="-180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nou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75">
                <a:latin typeface="Arial"/>
                <a:cs typeface="Arial"/>
              </a:rPr>
              <a:t>změnu: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25" b="1">
                <a:latin typeface="Arial"/>
                <a:cs typeface="Arial"/>
              </a:rPr>
              <a:t>Děti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00" b="1">
                <a:latin typeface="Arial"/>
                <a:cs typeface="Arial"/>
              </a:rPr>
              <a:t>si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45" b="1">
                <a:latin typeface="Arial"/>
                <a:cs typeface="Arial"/>
              </a:rPr>
              <a:t>dí</a:t>
            </a:r>
            <a:r>
              <a:rPr dirty="0" sz="1600" spc="-340" b="1">
                <a:latin typeface="Arial"/>
                <a:cs typeface="Arial"/>
              </a:rPr>
              <a:t>k</a:t>
            </a:r>
            <a:r>
              <a:rPr dirty="0" sz="1600" spc="-290" b="1">
                <a:latin typeface="Arial"/>
                <a:cs typeface="Arial"/>
              </a:rPr>
              <a:t>y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355" b="1">
                <a:latin typeface="Arial"/>
                <a:cs typeface="Arial"/>
              </a:rPr>
              <a:t>němu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95" b="1">
                <a:latin typeface="Arial"/>
                <a:cs typeface="Arial"/>
              </a:rPr>
              <a:t>naplno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90" b="1">
                <a:latin typeface="Arial"/>
                <a:cs typeface="Arial"/>
              </a:rPr>
              <a:t>uvědomí,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95" b="1">
                <a:latin typeface="Arial"/>
                <a:cs typeface="Arial"/>
              </a:rPr>
              <a:t>co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90" b="1">
                <a:latin typeface="Arial"/>
                <a:cs typeface="Arial"/>
              </a:rPr>
              <a:t>pro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spc="-220" b="1">
                <a:latin typeface="Arial"/>
                <a:cs typeface="Arial"/>
              </a:rPr>
              <a:t>ně  </a:t>
            </a:r>
            <a:r>
              <a:rPr dirty="0" sz="1600" spc="-275" b="1">
                <a:latin typeface="Arial"/>
                <a:cs typeface="Arial"/>
              </a:rPr>
              <a:t>znamenají </a:t>
            </a:r>
            <a:r>
              <a:rPr dirty="0" sz="1600" spc="-235" b="1">
                <a:latin typeface="Arial"/>
                <a:cs typeface="Arial"/>
              </a:rPr>
              <a:t>rodiče. </a:t>
            </a:r>
            <a:r>
              <a:rPr dirty="0" sz="1600" spc="-390">
                <a:latin typeface="Arial"/>
                <a:cs typeface="Arial"/>
              </a:rPr>
              <a:t>A</a:t>
            </a:r>
            <a:r>
              <a:rPr dirty="0" sz="1600" spc="-38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rodiče </a:t>
            </a:r>
            <a:r>
              <a:rPr dirty="0" sz="1600" spc="-125">
                <a:latin typeface="Arial"/>
                <a:cs typeface="Arial"/>
              </a:rPr>
              <a:t>si </a:t>
            </a:r>
            <a:r>
              <a:rPr dirty="0" sz="1600" spc="-235">
                <a:latin typeface="Arial"/>
                <a:cs typeface="Arial"/>
              </a:rPr>
              <a:t>díky </a:t>
            </a:r>
            <a:r>
              <a:rPr dirty="0" sz="1600" spc="-310">
                <a:latin typeface="Arial"/>
                <a:cs typeface="Arial"/>
              </a:rPr>
              <a:t>němu</a:t>
            </a:r>
            <a:r>
              <a:rPr dirty="0" sz="1600" spc="-305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naplno </a:t>
            </a:r>
            <a:r>
              <a:rPr dirty="0" sz="1600" spc="-254">
                <a:latin typeface="Arial"/>
                <a:cs typeface="Arial"/>
              </a:rPr>
              <a:t>uvědomí, </a:t>
            </a:r>
            <a:r>
              <a:rPr dirty="0" sz="1600" spc="-280">
                <a:latin typeface="Arial"/>
                <a:cs typeface="Arial"/>
              </a:rPr>
              <a:t>na </a:t>
            </a:r>
            <a:r>
              <a:rPr dirty="0" sz="1600" spc="-27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co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všechno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musí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80">
                <a:latin typeface="Arial"/>
                <a:cs typeface="Arial"/>
              </a:rPr>
              <a:t>přip</a:t>
            </a:r>
            <a:r>
              <a:rPr dirty="0" sz="1600" spc="-180">
                <a:latin typeface="Arial"/>
                <a:cs typeface="Arial"/>
              </a:rPr>
              <a:t>r</a:t>
            </a:r>
            <a:r>
              <a:rPr dirty="0" sz="1600" spc="-310">
                <a:latin typeface="Arial"/>
                <a:cs typeface="Arial"/>
              </a:rPr>
              <a:t>a</a:t>
            </a:r>
            <a:r>
              <a:rPr dirty="0" sz="1600" spc="-105">
                <a:latin typeface="Arial"/>
                <a:cs typeface="Arial"/>
              </a:rPr>
              <a:t>vit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děti.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04117" y="5440908"/>
            <a:ext cx="1087755" cy="1075055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236854" marR="5080" indent="-224790">
              <a:lnSpc>
                <a:spcPts val="3700"/>
              </a:lnSpc>
              <a:spcBef>
                <a:spcPts val="940"/>
              </a:spcBef>
            </a:pPr>
            <a:r>
              <a:rPr dirty="0" sz="3800" spc="-975" b="1">
                <a:solidFill>
                  <a:srgbClr val="2581C4"/>
                </a:solidFill>
                <a:latin typeface="Arial"/>
                <a:cs typeface="Arial"/>
              </a:rPr>
              <a:t>Ú</a:t>
            </a:r>
            <a:r>
              <a:rPr dirty="0" sz="3800" spc="-810" b="1">
                <a:solidFill>
                  <a:srgbClr val="2581C4"/>
                </a:solidFill>
                <a:latin typeface="Arial"/>
                <a:cs typeface="Arial"/>
              </a:rPr>
              <a:t>v</a:t>
            </a:r>
            <a:r>
              <a:rPr dirty="0" sz="3800" spc="-580" b="1">
                <a:solidFill>
                  <a:srgbClr val="2581C4"/>
                </a:solidFill>
                <a:latin typeface="Arial"/>
                <a:cs typeface="Arial"/>
              </a:rPr>
              <a:t>odní  </a:t>
            </a:r>
            <a:r>
              <a:rPr dirty="0" sz="3800" spc="-595" b="1">
                <a:solidFill>
                  <a:srgbClr val="2581C4"/>
                </a:solidFill>
                <a:latin typeface="Arial"/>
                <a:cs typeface="Arial"/>
              </a:rPr>
              <a:t>s</a:t>
            </a:r>
            <a:r>
              <a:rPr dirty="0" sz="3800" spc="-335" b="1">
                <a:solidFill>
                  <a:srgbClr val="2581C4"/>
                </a:solidFill>
                <a:latin typeface="Arial"/>
                <a:cs typeface="Arial"/>
              </a:rPr>
              <a:t>l</a:t>
            </a:r>
            <a:r>
              <a:rPr dirty="0" sz="3800" spc="-825" b="1">
                <a:solidFill>
                  <a:srgbClr val="2581C4"/>
                </a:solidFill>
                <a:latin typeface="Arial"/>
                <a:cs typeface="Arial"/>
              </a:rPr>
              <a:t>ovo</a:t>
            </a:r>
            <a:endParaRPr sz="3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84998" y="5526001"/>
            <a:ext cx="0" cy="3982720"/>
          </a:xfrm>
          <a:custGeom>
            <a:avLst/>
            <a:gdLst/>
            <a:ahLst/>
            <a:cxnLst/>
            <a:rect l="l" t="t" r="r" b="b"/>
            <a:pathLst>
              <a:path w="0" h="3982720">
                <a:moveTo>
                  <a:pt x="0" y="3982720"/>
                </a:moveTo>
                <a:lnTo>
                  <a:pt x="0" y="0"/>
                </a:lnTo>
              </a:path>
            </a:pathLst>
          </a:custGeom>
          <a:ln w="12700">
            <a:solidFill>
              <a:srgbClr val="DFF2FD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3300" y="685571"/>
            <a:ext cx="5553710" cy="8788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430" b="0">
                <a:solidFill>
                  <a:srgbClr val="2581C4"/>
                </a:solidFill>
                <a:latin typeface="Arial"/>
                <a:cs typeface="Arial"/>
              </a:rPr>
              <a:t>Připojujeme</a:t>
            </a:r>
            <a:r>
              <a:rPr dirty="0" sz="2800" spc="-220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275" b="0">
                <a:solidFill>
                  <a:srgbClr val="2581C4"/>
                </a:solidFill>
                <a:latin typeface="Arial"/>
                <a:cs typeface="Arial"/>
              </a:rPr>
              <a:t>třináct</a:t>
            </a:r>
            <a:r>
              <a:rPr dirty="0" sz="2800" spc="-220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490" b="0">
                <a:solidFill>
                  <a:srgbClr val="2581C4"/>
                </a:solidFill>
                <a:latin typeface="Arial"/>
                <a:cs typeface="Arial"/>
              </a:rPr>
              <a:t>dů</a:t>
            </a:r>
            <a:r>
              <a:rPr dirty="0" sz="2800" spc="-484" b="0">
                <a:solidFill>
                  <a:srgbClr val="2581C4"/>
                </a:solidFill>
                <a:latin typeface="Arial"/>
                <a:cs typeface="Arial"/>
              </a:rPr>
              <a:t>v</a:t>
            </a:r>
            <a:r>
              <a:rPr dirty="0" sz="2800" spc="-445" b="0">
                <a:solidFill>
                  <a:srgbClr val="2581C4"/>
                </a:solidFill>
                <a:latin typeface="Arial"/>
                <a:cs typeface="Arial"/>
              </a:rPr>
              <a:t>odů,</a:t>
            </a:r>
            <a:r>
              <a:rPr dirty="0" sz="2800" spc="-220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400" b="0">
                <a:solidFill>
                  <a:srgbClr val="2581C4"/>
                </a:solidFill>
                <a:latin typeface="Arial"/>
                <a:cs typeface="Arial"/>
              </a:rPr>
              <a:t>proč</a:t>
            </a:r>
            <a:r>
              <a:rPr dirty="0" sz="2800" spc="-220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295" b="0">
                <a:solidFill>
                  <a:srgbClr val="2581C4"/>
                </a:solidFill>
                <a:latin typeface="Arial"/>
                <a:cs typeface="Arial"/>
              </a:rPr>
              <a:t>film</a:t>
            </a:r>
            <a:r>
              <a:rPr dirty="0" sz="2800" spc="-220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315" b="0">
                <a:solidFill>
                  <a:srgbClr val="2581C4"/>
                </a:solidFill>
                <a:latin typeface="Arial"/>
                <a:cs typeface="Arial"/>
              </a:rPr>
              <a:t>vidět,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800" spc="-355" b="0">
                <a:solidFill>
                  <a:srgbClr val="2581C4"/>
                </a:solidFill>
                <a:latin typeface="Arial"/>
                <a:cs typeface="Arial"/>
              </a:rPr>
              <a:t>které</a:t>
            </a:r>
            <a:r>
              <a:rPr dirty="0" sz="2800" spc="-215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400" b="0">
                <a:solidFill>
                  <a:srgbClr val="2581C4"/>
                </a:solidFill>
                <a:latin typeface="Arial"/>
                <a:cs typeface="Arial"/>
              </a:rPr>
              <a:t>sepsal</a:t>
            </a:r>
            <a:r>
              <a:rPr dirty="0" sz="2800" spc="-215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375" b="0">
                <a:solidFill>
                  <a:srgbClr val="2581C4"/>
                </a:solidFill>
                <a:latin typeface="Arial"/>
                <a:cs typeface="Arial"/>
              </a:rPr>
              <a:t>autor</a:t>
            </a:r>
            <a:r>
              <a:rPr dirty="0" sz="2800" spc="-215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400" b="0">
                <a:solidFill>
                  <a:srgbClr val="2581C4"/>
                </a:solidFill>
                <a:latin typeface="Arial"/>
                <a:cs typeface="Arial"/>
              </a:rPr>
              <a:t>knižní</a:t>
            </a:r>
            <a:r>
              <a:rPr dirty="0" sz="2800" spc="-215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425" b="0">
                <a:solidFill>
                  <a:srgbClr val="2581C4"/>
                </a:solidFill>
                <a:latin typeface="Arial"/>
                <a:cs typeface="Arial"/>
              </a:rPr>
              <a:t>předlohy</a:t>
            </a:r>
            <a:r>
              <a:rPr dirty="0" sz="2800" spc="-210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390" b="0">
                <a:solidFill>
                  <a:srgbClr val="2581C4"/>
                </a:solidFill>
                <a:latin typeface="Arial"/>
                <a:cs typeface="Arial"/>
              </a:rPr>
              <a:t>Martin</a:t>
            </a:r>
            <a:r>
              <a:rPr dirty="0" sz="2800" spc="-215" b="0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800" spc="-520" b="0">
                <a:solidFill>
                  <a:srgbClr val="2581C4"/>
                </a:solidFill>
                <a:latin typeface="Arial"/>
                <a:cs typeface="Arial"/>
              </a:rPr>
              <a:t>Vopěnka: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3300" y="1747291"/>
            <a:ext cx="5699125" cy="6772909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372745" marR="436245" indent="-360680">
              <a:lnSpc>
                <a:spcPts val="1800"/>
              </a:lnSpc>
              <a:spcBef>
                <a:spcPts val="26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právě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takový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25">
                <a:latin typeface="Arial"/>
                <a:cs typeface="Arial"/>
              </a:rPr>
              <a:t>si</a:t>
            </a:r>
            <a:r>
              <a:rPr dirty="0" sz="1600" spc="-114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naše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60">
                <a:latin typeface="Arial"/>
                <a:cs typeface="Arial"/>
              </a:rPr>
              <a:t>děti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po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všech</a:t>
            </a:r>
            <a:r>
              <a:rPr dirty="0" sz="1600" spc="-114">
                <a:latin typeface="Arial"/>
                <a:cs typeface="Arial"/>
              </a:rPr>
              <a:t> </a:t>
            </a:r>
            <a:r>
              <a:rPr dirty="0" sz="1600" spc="-185">
                <a:latin typeface="Arial"/>
                <a:cs typeface="Arial"/>
              </a:rPr>
              <a:t>těch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lockdownech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zaslouží: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Film,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5">
                <a:latin typeface="Arial"/>
                <a:cs typeface="Arial"/>
              </a:rPr>
              <a:t>který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0">
                <a:latin typeface="Arial"/>
                <a:cs typeface="Arial"/>
              </a:rPr>
              <a:t>jim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5">
                <a:latin typeface="Arial"/>
                <a:cs typeface="Arial"/>
              </a:rPr>
              <a:t>dodá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5">
                <a:latin typeface="Arial"/>
                <a:cs typeface="Arial"/>
              </a:rPr>
              <a:t>seb</a:t>
            </a:r>
            <a:r>
              <a:rPr dirty="0" sz="1600" spc="-280">
                <a:latin typeface="Arial"/>
                <a:cs typeface="Arial"/>
              </a:rPr>
              <a:t>e</a:t>
            </a:r>
            <a:r>
              <a:rPr dirty="0" sz="1600" spc="-250">
                <a:latin typeface="Arial"/>
                <a:cs typeface="Arial"/>
              </a:rPr>
              <a:t>vědomí.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4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díky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spícímu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městu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25">
                <a:latin typeface="Arial"/>
                <a:cs typeface="Arial"/>
              </a:rPr>
              <a:t>si </a:t>
            </a:r>
            <a:r>
              <a:rPr dirty="0" sz="1600" spc="-160">
                <a:latin typeface="Arial"/>
                <a:cs typeface="Arial"/>
              </a:rPr>
              <a:t>děti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uvědomí,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co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pro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ně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znamenají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0">
                <a:latin typeface="Arial"/>
                <a:cs typeface="Arial"/>
              </a:rPr>
              <a:t>rodiče.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8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díky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Spícímu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městu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25">
                <a:latin typeface="Arial"/>
                <a:cs typeface="Arial"/>
              </a:rPr>
              <a:t>si </a:t>
            </a:r>
            <a:r>
              <a:rPr dirty="0" sz="1600" spc="-200">
                <a:latin typeface="Arial"/>
                <a:cs typeface="Arial"/>
              </a:rPr>
              <a:t>rodiče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uvědomí,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že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70">
                <a:latin typeface="Arial"/>
                <a:cs typeface="Arial"/>
              </a:rPr>
              <a:t>je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dobré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60">
                <a:latin typeface="Arial"/>
                <a:cs typeface="Arial"/>
              </a:rPr>
              <a:t>děti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40">
                <a:latin typeface="Arial"/>
                <a:cs typeface="Arial"/>
              </a:rPr>
              <a:t>věřit.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8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takový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pro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60">
                <a:latin typeface="Arial"/>
                <a:cs typeface="Arial"/>
              </a:rPr>
              <a:t>děti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mládež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75">
                <a:latin typeface="Arial"/>
                <a:cs typeface="Arial"/>
              </a:rPr>
              <a:t>Čechách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65">
                <a:latin typeface="Arial"/>
                <a:cs typeface="Arial"/>
              </a:rPr>
              <a:t>ještě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natočený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nebyl.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8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04">
                <a:latin typeface="Arial"/>
                <a:cs typeface="Arial"/>
              </a:rPr>
              <a:t>tohohle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5">
                <a:latin typeface="Arial"/>
                <a:cs typeface="Arial"/>
              </a:rPr>
              <a:t>filmu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se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rodiče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prarodiče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rozhodně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nebudou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75">
                <a:latin typeface="Arial"/>
                <a:cs typeface="Arial"/>
              </a:rPr>
              <a:t>nudit.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AutoNum type="arabicPeriod"/>
            </a:pPr>
            <a:endParaRPr sz="1500">
              <a:latin typeface="Arial"/>
              <a:cs typeface="Arial"/>
            </a:endParaRPr>
          </a:p>
          <a:p>
            <a:pPr marL="372110" marR="908685" indent="-360045">
              <a:lnSpc>
                <a:spcPts val="1800"/>
              </a:lnSpc>
              <a:spcBef>
                <a:spcPts val="5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0">
                <a:latin typeface="Arial"/>
                <a:cs typeface="Arial"/>
              </a:rPr>
              <a:t>vžd</a:t>
            </a:r>
            <a:r>
              <a:rPr dirty="0" sz="1600" spc="-265">
                <a:latin typeface="Arial"/>
                <a:cs typeface="Arial"/>
              </a:rPr>
              <a:t>y</a:t>
            </a:r>
            <a:r>
              <a:rPr dirty="0" sz="1600" spc="-215">
                <a:latin typeface="Arial"/>
                <a:cs typeface="Arial"/>
              </a:rPr>
              <a:t>c</a:t>
            </a:r>
            <a:r>
              <a:rPr dirty="0" sz="1600" spc="-250">
                <a:latin typeface="Arial"/>
                <a:cs typeface="Arial"/>
              </a:rPr>
              <a:t>k</a:t>
            </a:r>
            <a:r>
              <a:rPr dirty="0" sz="1600" spc="-220">
                <a:latin typeface="Arial"/>
                <a:cs typeface="Arial"/>
              </a:rPr>
              <a:t>y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se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5">
                <a:latin typeface="Arial"/>
                <a:cs typeface="Arial"/>
              </a:rPr>
              <a:t>hodí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vědět,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jak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se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zach</a:t>
            </a:r>
            <a:r>
              <a:rPr dirty="0" sz="1600" spc="-290">
                <a:latin typeface="Arial"/>
                <a:cs typeface="Arial"/>
              </a:rPr>
              <a:t>o</a:t>
            </a:r>
            <a:r>
              <a:rPr dirty="0" sz="1600" spc="-260">
                <a:latin typeface="Arial"/>
                <a:cs typeface="Arial"/>
              </a:rPr>
              <a:t>v</a:t>
            </a:r>
            <a:r>
              <a:rPr dirty="0" sz="1600" spc="-150">
                <a:latin typeface="Arial"/>
                <a:cs typeface="Arial"/>
              </a:rPr>
              <a:t>at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mezních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65">
                <a:latin typeface="Arial"/>
                <a:cs typeface="Arial"/>
              </a:rPr>
              <a:t>situacích.  </a:t>
            </a:r>
            <a:r>
              <a:rPr dirty="0" sz="1600" spc="-495">
                <a:latin typeface="Arial"/>
                <a:cs typeface="Arial"/>
              </a:rPr>
              <a:t>T</a:t>
            </a:r>
            <a:r>
              <a:rPr dirty="0" sz="1600" spc="-320">
                <a:latin typeface="Arial"/>
                <a:cs typeface="Arial"/>
              </a:rPr>
              <a:t>eď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tady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95">
                <a:latin typeface="Arial"/>
                <a:cs typeface="Arial"/>
              </a:rPr>
              <a:t>b</a:t>
            </a:r>
            <a:r>
              <a:rPr dirty="0" sz="1600" spc="-145">
                <a:latin typeface="Arial"/>
                <a:cs typeface="Arial"/>
              </a:rPr>
              <a:t>yl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9">
                <a:latin typeface="Arial"/>
                <a:cs typeface="Arial"/>
              </a:rPr>
              <a:t>coron</a:t>
            </a:r>
            <a:r>
              <a:rPr dirty="0" sz="1600" spc="-280">
                <a:latin typeface="Arial"/>
                <a:cs typeface="Arial"/>
              </a:rPr>
              <a:t>a</a:t>
            </a:r>
            <a:r>
              <a:rPr dirty="0" sz="1600" spc="-175">
                <a:latin typeface="Arial"/>
                <a:cs typeface="Arial"/>
              </a:rPr>
              <a:t>virus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k</a:t>
            </a:r>
            <a:r>
              <a:rPr dirty="0" sz="1600" spc="-270">
                <a:latin typeface="Arial"/>
                <a:cs typeface="Arial"/>
              </a:rPr>
              <a:t>do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80">
                <a:latin typeface="Arial"/>
                <a:cs typeface="Arial"/>
              </a:rPr>
              <a:t>ví,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co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5">
                <a:latin typeface="Arial"/>
                <a:cs typeface="Arial"/>
              </a:rPr>
              <a:t>nás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5">
                <a:latin typeface="Arial"/>
                <a:cs typeface="Arial"/>
              </a:rPr>
              <a:t>pot</a:t>
            </a:r>
            <a:r>
              <a:rPr dirty="0" sz="1600" spc="-260">
                <a:latin typeface="Arial"/>
                <a:cs typeface="Arial"/>
              </a:rPr>
              <a:t>k</a:t>
            </a:r>
            <a:r>
              <a:rPr dirty="0" sz="1600" spc="-285">
                <a:latin typeface="Arial"/>
                <a:cs typeface="Arial"/>
              </a:rPr>
              <a:t>á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65">
                <a:latin typeface="Arial"/>
                <a:cs typeface="Arial"/>
              </a:rPr>
              <a:t>příště.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4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díky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Spícímu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městu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60">
                <a:latin typeface="Arial"/>
                <a:cs typeface="Arial"/>
              </a:rPr>
              <a:t>děti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lépe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odhadnou,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310">
                <a:latin typeface="Arial"/>
                <a:cs typeface="Arial"/>
              </a:rPr>
              <a:t>komu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40">
                <a:latin typeface="Arial"/>
                <a:cs typeface="Arial"/>
              </a:rPr>
              <a:t>věřit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80">
                <a:latin typeface="Arial"/>
                <a:cs typeface="Arial"/>
              </a:rPr>
              <a:t>na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koho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25">
                <a:latin typeface="Arial"/>
                <a:cs typeface="Arial"/>
              </a:rPr>
              <a:t>si </a:t>
            </a:r>
            <a:r>
              <a:rPr dirty="0" sz="1600" spc="-190">
                <a:latin typeface="Arial"/>
                <a:cs typeface="Arial"/>
              </a:rPr>
              <a:t>dát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pozor.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AutoNum type="arabicPeriod"/>
            </a:pPr>
            <a:endParaRPr sz="1500">
              <a:latin typeface="Arial"/>
              <a:cs typeface="Arial"/>
            </a:endParaRPr>
          </a:p>
          <a:p>
            <a:pPr marL="372745" marR="1658620" indent="-360680">
              <a:lnSpc>
                <a:spcPts val="1800"/>
              </a:lnSpc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nakonec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75">
                <a:latin typeface="Arial"/>
                <a:cs typeface="Arial"/>
              </a:rPr>
              <a:t>i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ve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Spícím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městě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dobro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27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láska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0">
                <a:latin typeface="Arial"/>
                <a:cs typeface="Arial"/>
              </a:rPr>
              <a:t>zvítězí.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150">
                <a:latin typeface="Arial"/>
                <a:cs typeface="Arial"/>
              </a:rPr>
              <a:t>I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k</a:t>
            </a:r>
            <a:r>
              <a:rPr dirty="0" sz="1600" spc="-254">
                <a:latin typeface="Arial"/>
                <a:cs typeface="Arial"/>
              </a:rPr>
              <a:t>dyž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50">
                <a:latin typeface="Arial"/>
                <a:cs typeface="Arial"/>
              </a:rPr>
              <a:t>ta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0">
                <a:latin typeface="Arial"/>
                <a:cs typeface="Arial"/>
              </a:rPr>
              <a:t>cesta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0">
                <a:latin typeface="Arial"/>
                <a:cs typeface="Arial"/>
              </a:rPr>
              <a:t>je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dlouhá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35">
                <a:latin typeface="Arial"/>
                <a:cs typeface="Arial"/>
              </a:rPr>
              <a:t>trnitá.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AutoNum type="arabicPeriod"/>
            </a:pPr>
            <a:endParaRPr sz="1450">
              <a:latin typeface="Arial"/>
              <a:cs typeface="Arial"/>
            </a:endParaRPr>
          </a:p>
          <a:p>
            <a:pPr marL="372745" marR="556895" indent="-360680">
              <a:lnSpc>
                <a:spcPts val="1800"/>
              </a:lnSpc>
              <a:spcBef>
                <a:spcPts val="5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9">
                <a:latin typeface="Arial"/>
                <a:cs typeface="Arial"/>
              </a:rPr>
              <a:t>Spící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město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0">
                <a:latin typeface="Arial"/>
                <a:cs typeface="Arial"/>
              </a:rPr>
              <a:t>je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součas</a:t>
            </a:r>
            <a:r>
              <a:rPr dirty="0" sz="1600" spc="-270">
                <a:latin typeface="Arial"/>
                <a:cs typeface="Arial"/>
              </a:rPr>
              <a:t>n</a:t>
            </a:r>
            <a:r>
              <a:rPr dirty="0" sz="1600" spc="-180">
                <a:latin typeface="Arial"/>
                <a:cs typeface="Arial"/>
              </a:rPr>
              <a:t>ý.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455">
                <a:latin typeface="Arial"/>
                <a:cs typeface="Arial"/>
              </a:rPr>
              <a:t>V</a:t>
            </a:r>
            <a:r>
              <a:rPr dirty="0" sz="1600" spc="-245">
                <a:latin typeface="Arial"/>
                <a:cs typeface="Arial"/>
              </a:rPr>
              <a:t>odní</a:t>
            </a:r>
            <a:r>
              <a:rPr dirty="0" sz="1600" spc="-295">
                <a:latin typeface="Arial"/>
                <a:cs typeface="Arial"/>
              </a:rPr>
              <a:t>k</a:t>
            </a:r>
            <a:r>
              <a:rPr dirty="0" sz="1600" spc="-285">
                <a:latin typeface="Arial"/>
                <a:cs typeface="Arial"/>
              </a:rPr>
              <a:t>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0">
                <a:latin typeface="Arial"/>
                <a:cs typeface="Arial"/>
              </a:rPr>
              <a:t>ani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5">
                <a:latin typeface="Arial"/>
                <a:cs typeface="Arial"/>
              </a:rPr>
              <a:t>čerta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v</a:t>
            </a:r>
            <a:r>
              <a:rPr dirty="0" sz="1600" spc="-245">
                <a:latin typeface="Arial"/>
                <a:cs typeface="Arial"/>
              </a:rPr>
              <a:t>aše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80">
                <a:latin typeface="Arial"/>
                <a:cs typeface="Arial"/>
              </a:rPr>
              <a:t>dítě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65">
                <a:latin typeface="Arial"/>
                <a:cs typeface="Arial"/>
              </a:rPr>
              <a:t>ži</a:t>
            </a:r>
            <a:r>
              <a:rPr dirty="0" sz="1600" spc="-254">
                <a:latin typeface="Arial"/>
                <a:cs typeface="Arial"/>
              </a:rPr>
              <a:t>v</a:t>
            </a:r>
            <a:r>
              <a:rPr dirty="0" sz="1600" spc="-155">
                <a:latin typeface="Arial"/>
                <a:cs typeface="Arial"/>
              </a:rPr>
              <a:t>otě  </a:t>
            </a:r>
            <a:r>
              <a:rPr dirty="0" sz="1600" spc="-229">
                <a:latin typeface="Arial"/>
                <a:cs typeface="Arial"/>
              </a:rPr>
              <a:t>nepotká.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9">
                <a:latin typeface="Arial"/>
                <a:cs typeface="Arial"/>
              </a:rPr>
              <a:t>Zato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5">
                <a:latin typeface="Arial"/>
                <a:cs typeface="Arial"/>
              </a:rPr>
              <a:t>nebezpečného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křiváka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0">
                <a:latin typeface="Arial"/>
                <a:cs typeface="Arial"/>
              </a:rPr>
              <a:t>potkat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5">
                <a:latin typeface="Arial"/>
                <a:cs typeface="Arial"/>
              </a:rPr>
              <a:t>může.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4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tomhle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5">
                <a:latin typeface="Arial"/>
                <a:cs typeface="Arial"/>
              </a:rPr>
              <a:t>filmu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25">
                <a:latin typeface="Arial"/>
                <a:cs typeface="Arial"/>
              </a:rPr>
              <a:t>si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00">
                <a:latin typeface="Arial"/>
                <a:cs typeface="Arial"/>
              </a:rPr>
              <a:t>rodiče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80">
                <a:latin typeface="Arial"/>
                <a:cs typeface="Arial"/>
              </a:rPr>
              <a:t>s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0">
                <a:latin typeface="Arial"/>
                <a:cs typeface="Arial"/>
              </a:rPr>
              <a:t>dětmi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300">
                <a:latin typeface="Arial"/>
                <a:cs typeface="Arial"/>
              </a:rPr>
              <a:t>mohou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rodině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p</a:t>
            </a:r>
            <a:r>
              <a:rPr dirty="0" sz="1600" spc="-295">
                <a:latin typeface="Arial"/>
                <a:cs typeface="Arial"/>
              </a:rPr>
              <a:t>o</a:t>
            </a:r>
            <a:r>
              <a:rPr dirty="0" sz="1600" spc="-185">
                <a:latin typeface="Arial"/>
                <a:cs typeface="Arial"/>
              </a:rPr>
              <a:t>vídat.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8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5">
                <a:latin typeface="Arial"/>
                <a:cs typeface="Arial"/>
              </a:rPr>
              <a:t>tenhle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by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4">
                <a:latin typeface="Arial"/>
                <a:cs typeface="Arial"/>
              </a:rPr>
              <a:t>měl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0">
                <a:latin typeface="Arial"/>
                <a:cs typeface="Arial"/>
              </a:rPr>
              <a:t>vidět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každý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60">
                <a:latin typeface="Arial"/>
                <a:cs typeface="Arial"/>
              </a:rPr>
              <a:t>ve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0">
                <a:latin typeface="Arial"/>
                <a:cs typeface="Arial"/>
              </a:rPr>
              <a:t>věku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od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0">
                <a:latin typeface="Arial"/>
                <a:cs typeface="Arial"/>
              </a:rPr>
              <a:t>osmi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do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5">
                <a:latin typeface="Arial"/>
                <a:cs typeface="Arial"/>
              </a:rPr>
              <a:t>patnácti</a:t>
            </a:r>
            <a:r>
              <a:rPr dirty="0" sz="1600" spc="-125">
                <a:latin typeface="Arial"/>
                <a:cs typeface="Arial"/>
              </a:rPr>
              <a:t> let.</a:t>
            </a:r>
            <a:endParaRPr sz="1600">
              <a:latin typeface="Arial"/>
              <a:cs typeface="Arial"/>
            </a:endParaRPr>
          </a:p>
          <a:p>
            <a:pPr marL="372745" indent="-360680">
              <a:lnSpc>
                <a:spcPct val="100000"/>
              </a:lnSpc>
              <a:spcBef>
                <a:spcPts val="158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229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5">
                <a:latin typeface="Arial"/>
                <a:cs typeface="Arial"/>
              </a:rPr>
              <a:t>tenhle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95">
                <a:latin typeface="Arial"/>
                <a:cs typeface="Arial"/>
              </a:rPr>
              <a:t>b</a:t>
            </a:r>
            <a:r>
              <a:rPr dirty="0" sz="1600" spc="-220">
                <a:latin typeface="Arial"/>
                <a:cs typeface="Arial"/>
              </a:rPr>
              <a:t>y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se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0">
                <a:latin typeface="Arial"/>
                <a:cs typeface="Arial"/>
              </a:rPr>
              <a:t>hodil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75">
                <a:latin typeface="Arial"/>
                <a:cs typeface="Arial"/>
              </a:rPr>
              <a:t>i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85">
                <a:latin typeface="Arial"/>
                <a:cs typeface="Arial"/>
              </a:rPr>
              <a:t>ja</a:t>
            </a:r>
            <a:r>
              <a:rPr dirty="0" sz="1600" spc="-254">
                <a:latin typeface="Arial"/>
                <a:cs typeface="Arial"/>
              </a:rPr>
              <a:t>k</a:t>
            </a:r>
            <a:r>
              <a:rPr dirty="0" sz="1600" spc="-270">
                <a:latin typeface="Arial"/>
                <a:cs typeface="Arial"/>
              </a:rPr>
              <a:t>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0">
                <a:latin typeface="Arial"/>
                <a:cs typeface="Arial"/>
              </a:rPr>
              <a:t>téma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45">
                <a:latin typeface="Arial"/>
                <a:cs typeface="Arial"/>
              </a:rPr>
              <a:t>v</a:t>
            </a:r>
            <a:r>
              <a:rPr dirty="0" sz="1600" spc="-270">
                <a:latin typeface="Arial"/>
                <a:cs typeface="Arial"/>
              </a:rPr>
              <a:t>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š</a:t>
            </a:r>
            <a:r>
              <a:rPr dirty="0" sz="1600" spc="-235">
                <a:latin typeface="Arial"/>
                <a:cs typeface="Arial"/>
              </a:rPr>
              <a:t>k</a:t>
            </a:r>
            <a:r>
              <a:rPr dirty="0" sz="1600" spc="-190">
                <a:latin typeface="Arial"/>
                <a:cs typeface="Arial"/>
              </a:rPr>
              <a:t>ole.</a:t>
            </a:r>
            <a:endParaRPr sz="1600">
              <a:latin typeface="Arial"/>
              <a:cs typeface="Arial"/>
            </a:endParaRPr>
          </a:p>
          <a:p>
            <a:pPr marL="372745" marR="1806575" indent="-360680">
              <a:lnSpc>
                <a:spcPct val="104200"/>
              </a:lnSpc>
              <a:spcBef>
                <a:spcPts val="1500"/>
              </a:spcBef>
              <a:buAutoNum type="arabicPeriod"/>
              <a:tabLst>
                <a:tab pos="372110" algn="l"/>
                <a:tab pos="373380" algn="l"/>
              </a:tabLst>
            </a:pPr>
            <a:r>
              <a:rPr dirty="0" sz="1600" spc="-390">
                <a:latin typeface="Arial"/>
                <a:cs typeface="Arial"/>
              </a:rPr>
              <a:t>A</a:t>
            </a:r>
            <a:r>
              <a:rPr dirty="0" sz="1600" spc="-33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v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9">
                <a:latin typeface="Arial"/>
                <a:cs typeface="Arial"/>
              </a:rPr>
              <a:t>neposlední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0">
                <a:latin typeface="Arial"/>
                <a:cs typeface="Arial"/>
              </a:rPr>
              <a:t>řadě: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protože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95">
                <a:latin typeface="Arial"/>
                <a:cs typeface="Arial"/>
              </a:rPr>
              <a:t>tenhle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155">
                <a:latin typeface="Arial"/>
                <a:cs typeface="Arial"/>
              </a:rPr>
              <a:t>film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70">
                <a:latin typeface="Arial"/>
                <a:cs typeface="Arial"/>
              </a:rPr>
              <a:t>je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15">
                <a:latin typeface="Arial"/>
                <a:cs typeface="Arial"/>
              </a:rPr>
              <a:t>plný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04">
                <a:latin typeface="Arial"/>
                <a:cs typeface="Arial"/>
              </a:rPr>
              <a:t>napětí.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229">
                <a:latin typeface="Arial"/>
                <a:cs typeface="Arial"/>
              </a:rPr>
              <a:t>Je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45">
                <a:latin typeface="Arial"/>
                <a:cs typeface="Arial"/>
              </a:rPr>
              <a:t>to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50">
                <a:latin typeface="Arial"/>
                <a:cs typeface="Arial"/>
              </a:rPr>
              <a:t>napínavý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130">
                <a:latin typeface="Arial"/>
                <a:cs typeface="Arial"/>
              </a:rPr>
              <a:t>thriller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od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25">
                <a:latin typeface="Arial"/>
                <a:cs typeface="Arial"/>
              </a:rPr>
              <a:t>začátku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70">
                <a:latin typeface="Arial"/>
                <a:cs typeface="Arial"/>
              </a:rPr>
              <a:t>do</a:t>
            </a:r>
            <a:r>
              <a:rPr dirty="0" sz="1600" spc="-125">
                <a:latin typeface="Arial"/>
                <a:cs typeface="Arial"/>
              </a:rPr>
              <a:t> </a:t>
            </a:r>
            <a:r>
              <a:rPr dirty="0" sz="1600" spc="-235">
                <a:latin typeface="Arial"/>
                <a:cs typeface="Arial"/>
              </a:rPr>
              <a:t>konce.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62188" y="9228887"/>
            <a:ext cx="4236085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1066800" algn="l"/>
              </a:tabLst>
            </a:pPr>
            <a:r>
              <a:rPr dirty="0" sz="2000" spc="-315" b="1">
                <a:solidFill>
                  <a:srgbClr val="2581C4"/>
                </a:solidFill>
                <a:latin typeface="Arial"/>
                <a:cs typeface="Arial"/>
              </a:rPr>
              <a:t>Promítněte</a:t>
            </a:r>
            <a:r>
              <a:rPr dirty="0" sz="2000" spc="-315" b="1">
                <a:solidFill>
                  <a:srgbClr val="2581C4"/>
                </a:solidFill>
                <a:latin typeface="Arial"/>
                <a:cs typeface="Arial"/>
              </a:rPr>
              <a:t>	</a:t>
            </a:r>
            <a:r>
              <a:rPr dirty="0" sz="2000" spc="-325" b="1">
                <a:solidFill>
                  <a:srgbClr val="2581C4"/>
                </a:solidFill>
                <a:latin typeface="Arial"/>
                <a:cs typeface="Arial"/>
              </a:rPr>
              <a:t>ilm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05" b="1">
                <a:solidFill>
                  <a:srgbClr val="2581C4"/>
                </a:solidFill>
                <a:latin typeface="Arial"/>
                <a:cs typeface="Arial"/>
              </a:rPr>
              <a:t>Spící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55" b="1">
                <a:solidFill>
                  <a:srgbClr val="2581C4"/>
                </a:solidFill>
                <a:latin typeface="Arial"/>
                <a:cs typeface="Arial"/>
              </a:rPr>
              <a:t>město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75" b="1">
                <a:solidFill>
                  <a:srgbClr val="2581C4"/>
                </a:solidFill>
                <a:latin typeface="Arial"/>
                <a:cs typeface="Arial"/>
              </a:rPr>
              <a:t>na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295" b="1">
                <a:solidFill>
                  <a:srgbClr val="2581C4"/>
                </a:solidFill>
                <a:latin typeface="Arial"/>
                <a:cs typeface="Arial"/>
              </a:rPr>
              <a:t>vaší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25" b="1">
                <a:solidFill>
                  <a:srgbClr val="2581C4"/>
                </a:solidFill>
                <a:latin typeface="Arial"/>
                <a:cs typeface="Arial"/>
              </a:rPr>
              <a:t>škole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000" spc="-325" b="1">
                <a:solidFill>
                  <a:srgbClr val="2581C4"/>
                </a:solidFill>
                <a:latin typeface="Arial"/>
                <a:cs typeface="Arial"/>
              </a:rPr>
              <a:t>a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260" b="1">
                <a:solidFill>
                  <a:srgbClr val="2581C4"/>
                </a:solidFill>
                <a:latin typeface="Arial"/>
                <a:cs typeface="Arial"/>
              </a:rPr>
              <a:t>ot</a:t>
            </a:r>
            <a:r>
              <a:rPr dirty="0" sz="2000" spc="-340" b="1">
                <a:solidFill>
                  <a:srgbClr val="2581C4"/>
                </a:solidFill>
                <a:latin typeface="Arial"/>
                <a:cs typeface="Arial"/>
              </a:rPr>
              <a:t>e</a:t>
            </a:r>
            <a:r>
              <a:rPr dirty="0" sz="2000" spc="-265" b="1">
                <a:solidFill>
                  <a:srgbClr val="2581C4"/>
                </a:solidFill>
                <a:latin typeface="Arial"/>
                <a:cs typeface="Arial"/>
              </a:rPr>
              <a:t>vřete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270" b="1">
                <a:solidFill>
                  <a:srgbClr val="2581C4"/>
                </a:solidFill>
                <a:latin typeface="Arial"/>
                <a:cs typeface="Arial"/>
              </a:rPr>
              <a:t>tak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15" b="1">
                <a:solidFill>
                  <a:srgbClr val="2581C4"/>
                </a:solidFill>
                <a:latin typeface="Arial"/>
                <a:cs typeface="Arial"/>
              </a:rPr>
              <a:t>se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40" b="1">
                <a:solidFill>
                  <a:srgbClr val="2581C4"/>
                </a:solidFill>
                <a:latin typeface="Arial"/>
                <a:cs typeface="Arial"/>
              </a:rPr>
              <a:t>žá</a:t>
            </a:r>
            <a:r>
              <a:rPr dirty="0" sz="2000" spc="-400" b="1">
                <a:solidFill>
                  <a:srgbClr val="2581C4"/>
                </a:solidFill>
                <a:latin typeface="Arial"/>
                <a:cs typeface="Arial"/>
              </a:rPr>
              <a:t>k</a:t>
            </a:r>
            <a:r>
              <a:rPr dirty="0" sz="2000" spc="-365" b="1">
                <a:solidFill>
                  <a:srgbClr val="2581C4"/>
                </a:solidFill>
                <a:latin typeface="Arial"/>
                <a:cs typeface="Arial"/>
              </a:rPr>
              <a:t>y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95" b="1">
                <a:solidFill>
                  <a:srgbClr val="2581C4"/>
                </a:solidFill>
                <a:latin typeface="Arial"/>
                <a:cs typeface="Arial"/>
              </a:rPr>
              <a:t>významná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295" b="1">
                <a:solidFill>
                  <a:srgbClr val="2581C4"/>
                </a:solidFill>
                <a:latin typeface="Arial"/>
                <a:cs typeface="Arial"/>
              </a:rPr>
              <a:t>témata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95" b="1">
                <a:solidFill>
                  <a:srgbClr val="2581C4"/>
                </a:solidFill>
                <a:latin typeface="Arial"/>
                <a:cs typeface="Arial"/>
              </a:rPr>
              <a:t>k</a:t>
            </a:r>
            <a:r>
              <a:rPr dirty="0" sz="2000" spc="-160" b="1">
                <a:solidFill>
                  <a:srgbClr val="2581C4"/>
                </a:solidFill>
                <a:latin typeface="Arial"/>
                <a:cs typeface="Arial"/>
              </a:rPr>
              <a:t> </a:t>
            </a:r>
            <a:r>
              <a:rPr dirty="0" sz="2000" spc="-310" b="1">
                <a:solidFill>
                  <a:srgbClr val="2581C4"/>
                </a:solidFill>
                <a:latin typeface="Arial"/>
                <a:cs typeface="Arial"/>
              </a:rPr>
              <a:t>diskuzi!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8161020" cy="4455160"/>
            <a:chOff x="0" y="0"/>
            <a:chExt cx="8161020" cy="44551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299" y="192299"/>
              <a:ext cx="7776000" cy="420324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92307" y="2892304"/>
              <a:ext cx="7776209" cy="1562735"/>
            </a:xfrm>
            <a:custGeom>
              <a:avLst/>
              <a:gdLst/>
              <a:ahLst/>
              <a:cxnLst/>
              <a:rect l="l" t="t" r="r" b="b"/>
              <a:pathLst>
                <a:path w="7776209" h="1562735">
                  <a:moveTo>
                    <a:pt x="266306" y="1159306"/>
                  </a:moveTo>
                  <a:lnTo>
                    <a:pt x="0" y="1159306"/>
                  </a:lnTo>
                  <a:lnTo>
                    <a:pt x="0" y="1374127"/>
                  </a:lnTo>
                  <a:lnTo>
                    <a:pt x="4461" y="1419769"/>
                  </a:lnTo>
                  <a:lnTo>
                    <a:pt x="17432" y="1460349"/>
                  </a:lnTo>
                  <a:lnTo>
                    <a:pt x="38290" y="1495152"/>
                  </a:lnTo>
                  <a:lnTo>
                    <a:pt x="66416" y="1523465"/>
                  </a:lnTo>
                  <a:lnTo>
                    <a:pt x="101189" y="1544572"/>
                  </a:lnTo>
                  <a:lnTo>
                    <a:pt x="141986" y="1557761"/>
                  </a:lnTo>
                  <a:lnTo>
                    <a:pt x="188188" y="1562315"/>
                  </a:lnTo>
                  <a:lnTo>
                    <a:pt x="521957" y="1562315"/>
                  </a:lnTo>
                  <a:lnTo>
                    <a:pt x="567599" y="1557761"/>
                  </a:lnTo>
                  <a:lnTo>
                    <a:pt x="608179" y="1544572"/>
                  </a:lnTo>
                  <a:lnTo>
                    <a:pt x="642982" y="1523465"/>
                  </a:lnTo>
                  <a:lnTo>
                    <a:pt x="671295" y="1495152"/>
                  </a:lnTo>
                  <a:lnTo>
                    <a:pt x="692402" y="1460349"/>
                  </a:lnTo>
                  <a:lnTo>
                    <a:pt x="705591" y="1419769"/>
                  </a:lnTo>
                  <a:lnTo>
                    <a:pt x="710145" y="1374127"/>
                  </a:lnTo>
                  <a:lnTo>
                    <a:pt x="710145" y="1310220"/>
                  </a:lnTo>
                  <a:lnTo>
                    <a:pt x="268084" y="1310220"/>
                  </a:lnTo>
                  <a:lnTo>
                    <a:pt x="266306" y="1308442"/>
                  </a:lnTo>
                  <a:lnTo>
                    <a:pt x="266306" y="1159306"/>
                  </a:lnTo>
                  <a:close/>
                </a:path>
                <a:path w="7776209" h="1562735">
                  <a:moveTo>
                    <a:pt x="521957" y="312458"/>
                  </a:moveTo>
                  <a:lnTo>
                    <a:pt x="188188" y="312458"/>
                  </a:lnTo>
                  <a:lnTo>
                    <a:pt x="141986" y="317012"/>
                  </a:lnTo>
                  <a:lnTo>
                    <a:pt x="101189" y="330201"/>
                  </a:lnTo>
                  <a:lnTo>
                    <a:pt x="66416" y="351308"/>
                  </a:lnTo>
                  <a:lnTo>
                    <a:pt x="38290" y="379621"/>
                  </a:lnTo>
                  <a:lnTo>
                    <a:pt x="17432" y="414424"/>
                  </a:lnTo>
                  <a:lnTo>
                    <a:pt x="4461" y="455004"/>
                  </a:lnTo>
                  <a:lnTo>
                    <a:pt x="0" y="500646"/>
                  </a:lnTo>
                  <a:lnTo>
                    <a:pt x="0" y="642683"/>
                  </a:lnTo>
                  <a:lnTo>
                    <a:pt x="5103" y="699518"/>
                  </a:lnTo>
                  <a:lnTo>
                    <a:pt x="19526" y="749866"/>
                  </a:lnTo>
                  <a:lnTo>
                    <a:pt x="41940" y="793225"/>
                  </a:lnTo>
                  <a:lnTo>
                    <a:pt x="71018" y="829094"/>
                  </a:lnTo>
                  <a:lnTo>
                    <a:pt x="438518" y="1191260"/>
                  </a:lnTo>
                  <a:lnTo>
                    <a:pt x="442061" y="1194816"/>
                  </a:lnTo>
                  <a:lnTo>
                    <a:pt x="443839" y="1198372"/>
                  </a:lnTo>
                  <a:lnTo>
                    <a:pt x="443839" y="1308442"/>
                  </a:lnTo>
                  <a:lnTo>
                    <a:pt x="442061" y="1310220"/>
                  </a:lnTo>
                  <a:lnTo>
                    <a:pt x="710145" y="1310220"/>
                  </a:lnTo>
                  <a:lnTo>
                    <a:pt x="710145" y="1207249"/>
                  </a:lnTo>
                  <a:lnTo>
                    <a:pt x="705041" y="1150406"/>
                  </a:lnTo>
                  <a:lnTo>
                    <a:pt x="690614" y="1100054"/>
                  </a:lnTo>
                  <a:lnTo>
                    <a:pt x="668199" y="1056694"/>
                  </a:lnTo>
                  <a:lnTo>
                    <a:pt x="639127" y="1020826"/>
                  </a:lnTo>
                  <a:lnTo>
                    <a:pt x="271627" y="658660"/>
                  </a:lnTo>
                  <a:lnTo>
                    <a:pt x="268084" y="655104"/>
                  </a:lnTo>
                  <a:lnTo>
                    <a:pt x="266306" y="651548"/>
                  </a:lnTo>
                  <a:lnTo>
                    <a:pt x="266306" y="566331"/>
                  </a:lnTo>
                  <a:lnTo>
                    <a:pt x="268084" y="564565"/>
                  </a:lnTo>
                  <a:lnTo>
                    <a:pt x="710145" y="564565"/>
                  </a:lnTo>
                  <a:lnTo>
                    <a:pt x="710145" y="500646"/>
                  </a:lnTo>
                  <a:lnTo>
                    <a:pt x="705591" y="455004"/>
                  </a:lnTo>
                  <a:lnTo>
                    <a:pt x="692402" y="414424"/>
                  </a:lnTo>
                  <a:lnTo>
                    <a:pt x="671295" y="379621"/>
                  </a:lnTo>
                  <a:lnTo>
                    <a:pt x="642982" y="351308"/>
                  </a:lnTo>
                  <a:lnTo>
                    <a:pt x="608179" y="330201"/>
                  </a:lnTo>
                  <a:lnTo>
                    <a:pt x="567599" y="317012"/>
                  </a:lnTo>
                  <a:lnTo>
                    <a:pt x="521957" y="312458"/>
                  </a:lnTo>
                  <a:close/>
                </a:path>
                <a:path w="7776209" h="1562735">
                  <a:moveTo>
                    <a:pt x="710145" y="564565"/>
                  </a:moveTo>
                  <a:lnTo>
                    <a:pt x="442061" y="564565"/>
                  </a:lnTo>
                  <a:lnTo>
                    <a:pt x="443839" y="566331"/>
                  </a:lnTo>
                  <a:lnTo>
                    <a:pt x="443839" y="715467"/>
                  </a:lnTo>
                  <a:lnTo>
                    <a:pt x="710145" y="715467"/>
                  </a:lnTo>
                  <a:lnTo>
                    <a:pt x="710145" y="564565"/>
                  </a:lnTo>
                  <a:close/>
                </a:path>
                <a:path w="7776209" h="1562735">
                  <a:moveTo>
                    <a:pt x="1370571" y="316014"/>
                  </a:moveTo>
                  <a:lnTo>
                    <a:pt x="848613" y="316014"/>
                  </a:lnTo>
                  <a:lnTo>
                    <a:pt x="848613" y="1558772"/>
                  </a:lnTo>
                  <a:lnTo>
                    <a:pt x="1114920" y="1558772"/>
                  </a:lnTo>
                  <a:lnTo>
                    <a:pt x="1114920" y="1097165"/>
                  </a:lnTo>
                  <a:lnTo>
                    <a:pt x="1370571" y="1097165"/>
                  </a:lnTo>
                  <a:lnTo>
                    <a:pt x="1416773" y="1092610"/>
                  </a:lnTo>
                  <a:lnTo>
                    <a:pt x="1457570" y="1079422"/>
                  </a:lnTo>
                  <a:lnTo>
                    <a:pt x="1492343" y="1058315"/>
                  </a:lnTo>
                  <a:lnTo>
                    <a:pt x="1520469" y="1030002"/>
                  </a:lnTo>
                  <a:lnTo>
                    <a:pt x="1541327" y="995199"/>
                  </a:lnTo>
                  <a:lnTo>
                    <a:pt x="1554298" y="954619"/>
                  </a:lnTo>
                  <a:lnTo>
                    <a:pt x="1558759" y="908977"/>
                  </a:lnTo>
                  <a:lnTo>
                    <a:pt x="1558759" y="848613"/>
                  </a:lnTo>
                  <a:lnTo>
                    <a:pt x="1114920" y="848613"/>
                  </a:lnTo>
                  <a:lnTo>
                    <a:pt x="1114920" y="564565"/>
                  </a:lnTo>
                  <a:lnTo>
                    <a:pt x="1558759" y="564565"/>
                  </a:lnTo>
                  <a:lnTo>
                    <a:pt x="1558759" y="504202"/>
                  </a:lnTo>
                  <a:lnTo>
                    <a:pt x="1554205" y="458560"/>
                  </a:lnTo>
                  <a:lnTo>
                    <a:pt x="1541016" y="417980"/>
                  </a:lnTo>
                  <a:lnTo>
                    <a:pt x="1519909" y="383177"/>
                  </a:lnTo>
                  <a:lnTo>
                    <a:pt x="1491596" y="354864"/>
                  </a:lnTo>
                  <a:lnTo>
                    <a:pt x="1456793" y="333757"/>
                  </a:lnTo>
                  <a:lnTo>
                    <a:pt x="1416213" y="320568"/>
                  </a:lnTo>
                  <a:lnTo>
                    <a:pt x="1370571" y="316014"/>
                  </a:lnTo>
                  <a:close/>
                </a:path>
                <a:path w="7776209" h="1562735">
                  <a:moveTo>
                    <a:pt x="1558759" y="564565"/>
                  </a:moveTo>
                  <a:lnTo>
                    <a:pt x="1290688" y="564565"/>
                  </a:lnTo>
                  <a:lnTo>
                    <a:pt x="1292453" y="566331"/>
                  </a:lnTo>
                  <a:lnTo>
                    <a:pt x="1292453" y="846848"/>
                  </a:lnTo>
                  <a:lnTo>
                    <a:pt x="1290688" y="848613"/>
                  </a:lnTo>
                  <a:lnTo>
                    <a:pt x="1558759" y="848613"/>
                  </a:lnTo>
                  <a:lnTo>
                    <a:pt x="1558759" y="564565"/>
                  </a:lnTo>
                  <a:close/>
                </a:path>
                <a:path w="7776209" h="1562735">
                  <a:moveTo>
                    <a:pt x="2075370" y="0"/>
                  </a:moveTo>
                  <a:lnTo>
                    <a:pt x="1796643" y="0"/>
                  </a:lnTo>
                  <a:lnTo>
                    <a:pt x="1665262" y="221919"/>
                  </a:lnTo>
                  <a:lnTo>
                    <a:pt x="1855228" y="221919"/>
                  </a:lnTo>
                  <a:lnTo>
                    <a:pt x="2075370" y="0"/>
                  </a:lnTo>
                  <a:close/>
                </a:path>
                <a:path w="7776209" h="1562735">
                  <a:moveTo>
                    <a:pt x="1942223" y="316014"/>
                  </a:moveTo>
                  <a:lnTo>
                    <a:pt x="1675917" y="316014"/>
                  </a:lnTo>
                  <a:lnTo>
                    <a:pt x="1675917" y="1558772"/>
                  </a:lnTo>
                  <a:lnTo>
                    <a:pt x="1942223" y="1558772"/>
                  </a:lnTo>
                  <a:lnTo>
                    <a:pt x="1942223" y="316014"/>
                  </a:lnTo>
                  <a:close/>
                </a:path>
                <a:path w="7776209" h="1562735">
                  <a:moveTo>
                    <a:pt x="2600871" y="312458"/>
                  </a:moveTo>
                  <a:lnTo>
                    <a:pt x="2267102" y="312458"/>
                  </a:lnTo>
                  <a:lnTo>
                    <a:pt x="2221460" y="317012"/>
                  </a:lnTo>
                  <a:lnTo>
                    <a:pt x="2180880" y="330201"/>
                  </a:lnTo>
                  <a:lnTo>
                    <a:pt x="2146077" y="351308"/>
                  </a:lnTo>
                  <a:lnTo>
                    <a:pt x="2117764" y="379621"/>
                  </a:lnTo>
                  <a:lnTo>
                    <a:pt x="2096656" y="414424"/>
                  </a:lnTo>
                  <a:lnTo>
                    <a:pt x="2083468" y="455004"/>
                  </a:lnTo>
                  <a:lnTo>
                    <a:pt x="2078913" y="500646"/>
                  </a:lnTo>
                  <a:lnTo>
                    <a:pt x="2078913" y="1374127"/>
                  </a:lnTo>
                  <a:lnTo>
                    <a:pt x="2083468" y="1419769"/>
                  </a:lnTo>
                  <a:lnTo>
                    <a:pt x="2096656" y="1460349"/>
                  </a:lnTo>
                  <a:lnTo>
                    <a:pt x="2117764" y="1495152"/>
                  </a:lnTo>
                  <a:lnTo>
                    <a:pt x="2146077" y="1523465"/>
                  </a:lnTo>
                  <a:lnTo>
                    <a:pt x="2180880" y="1544572"/>
                  </a:lnTo>
                  <a:lnTo>
                    <a:pt x="2221460" y="1557761"/>
                  </a:lnTo>
                  <a:lnTo>
                    <a:pt x="2267102" y="1562315"/>
                  </a:lnTo>
                  <a:lnTo>
                    <a:pt x="2600871" y="1562315"/>
                  </a:lnTo>
                  <a:lnTo>
                    <a:pt x="2646513" y="1557761"/>
                  </a:lnTo>
                  <a:lnTo>
                    <a:pt x="2687093" y="1544572"/>
                  </a:lnTo>
                  <a:lnTo>
                    <a:pt x="2721896" y="1523465"/>
                  </a:lnTo>
                  <a:lnTo>
                    <a:pt x="2750209" y="1495152"/>
                  </a:lnTo>
                  <a:lnTo>
                    <a:pt x="2771316" y="1460349"/>
                  </a:lnTo>
                  <a:lnTo>
                    <a:pt x="2784504" y="1419769"/>
                  </a:lnTo>
                  <a:lnTo>
                    <a:pt x="2789059" y="1374127"/>
                  </a:lnTo>
                  <a:lnTo>
                    <a:pt x="2789059" y="1310220"/>
                  </a:lnTo>
                  <a:lnTo>
                    <a:pt x="2346985" y="1310220"/>
                  </a:lnTo>
                  <a:lnTo>
                    <a:pt x="2345207" y="1308442"/>
                  </a:lnTo>
                  <a:lnTo>
                    <a:pt x="2345207" y="566331"/>
                  </a:lnTo>
                  <a:lnTo>
                    <a:pt x="2346985" y="564565"/>
                  </a:lnTo>
                  <a:lnTo>
                    <a:pt x="2789059" y="564565"/>
                  </a:lnTo>
                  <a:lnTo>
                    <a:pt x="2789059" y="500646"/>
                  </a:lnTo>
                  <a:lnTo>
                    <a:pt x="2784504" y="455004"/>
                  </a:lnTo>
                  <a:lnTo>
                    <a:pt x="2771316" y="414424"/>
                  </a:lnTo>
                  <a:lnTo>
                    <a:pt x="2750209" y="379621"/>
                  </a:lnTo>
                  <a:lnTo>
                    <a:pt x="2721896" y="351308"/>
                  </a:lnTo>
                  <a:lnTo>
                    <a:pt x="2687093" y="330201"/>
                  </a:lnTo>
                  <a:lnTo>
                    <a:pt x="2646513" y="317012"/>
                  </a:lnTo>
                  <a:lnTo>
                    <a:pt x="2600871" y="312458"/>
                  </a:lnTo>
                  <a:close/>
                </a:path>
                <a:path w="7776209" h="1562735">
                  <a:moveTo>
                    <a:pt x="2789059" y="1159306"/>
                  </a:moveTo>
                  <a:lnTo>
                    <a:pt x="2522753" y="1159306"/>
                  </a:lnTo>
                  <a:lnTo>
                    <a:pt x="2522753" y="1308442"/>
                  </a:lnTo>
                  <a:lnTo>
                    <a:pt x="2520975" y="1310220"/>
                  </a:lnTo>
                  <a:lnTo>
                    <a:pt x="2789059" y="1310220"/>
                  </a:lnTo>
                  <a:lnTo>
                    <a:pt x="2789059" y="1159306"/>
                  </a:lnTo>
                  <a:close/>
                </a:path>
                <a:path w="7776209" h="1562735">
                  <a:moveTo>
                    <a:pt x="2789059" y="564565"/>
                  </a:moveTo>
                  <a:lnTo>
                    <a:pt x="2520975" y="564565"/>
                  </a:lnTo>
                  <a:lnTo>
                    <a:pt x="2522753" y="566331"/>
                  </a:lnTo>
                  <a:lnTo>
                    <a:pt x="2522753" y="715467"/>
                  </a:lnTo>
                  <a:lnTo>
                    <a:pt x="2789059" y="715467"/>
                  </a:lnTo>
                  <a:lnTo>
                    <a:pt x="2789059" y="564565"/>
                  </a:lnTo>
                  <a:close/>
                </a:path>
                <a:path w="7776209" h="1562735">
                  <a:moveTo>
                    <a:pt x="3326980" y="0"/>
                  </a:moveTo>
                  <a:lnTo>
                    <a:pt x="3048254" y="0"/>
                  </a:lnTo>
                  <a:lnTo>
                    <a:pt x="2916872" y="221919"/>
                  </a:lnTo>
                  <a:lnTo>
                    <a:pt x="3106839" y="221919"/>
                  </a:lnTo>
                  <a:lnTo>
                    <a:pt x="3326980" y="0"/>
                  </a:lnTo>
                  <a:close/>
                </a:path>
                <a:path w="7776209" h="1562735">
                  <a:moveTo>
                    <a:pt x="3193834" y="316014"/>
                  </a:moveTo>
                  <a:lnTo>
                    <a:pt x="2927527" y="316014"/>
                  </a:lnTo>
                  <a:lnTo>
                    <a:pt x="2927527" y="1558772"/>
                  </a:lnTo>
                  <a:lnTo>
                    <a:pt x="3193834" y="1558772"/>
                  </a:lnTo>
                  <a:lnTo>
                    <a:pt x="3193834" y="316014"/>
                  </a:lnTo>
                  <a:close/>
                </a:path>
                <a:path w="7776209" h="1562735">
                  <a:moveTo>
                    <a:pt x="3992727" y="316014"/>
                  </a:moveTo>
                  <a:lnTo>
                    <a:pt x="3685590" y="316014"/>
                  </a:lnTo>
                  <a:lnTo>
                    <a:pt x="3685590" y="1558772"/>
                  </a:lnTo>
                  <a:lnTo>
                    <a:pt x="3943019" y="1558772"/>
                  </a:lnTo>
                  <a:lnTo>
                    <a:pt x="3943019" y="946264"/>
                  </a:lnTo>
                  <a:lnTo>
                    <a:pt x="4605223" y="946264"/>
                  </a:lnTo>
                  <a:lnTo>
                    <a:pt x="4605223" y="932065"/>
                  </a:lnTo>
                  <a:lnTo>
                    <a:pt x="4145406" y="932065"/>
                  </a:lnTo>
                  <a:lnTo>
                    <a:pt x="3992727" y="316014"/>
                  </a:lnTo>
                  <a:close/>
                </a:path>
                <a:path w="7776209" h="1562735">
                  <a:moveTo>
                    <a:pt x="4347794" y="946264"/>
                  </a:moveTo>
                  <a:lnTo>
                    <a:pt x="3943019" y="946264"/>
                  </a:lnTo>
                  <a:lnTo>
                    <a:pt x="3948341" y="978217"/>
                  </a:lnTo>
                  <a:lnTo>
                    <a:pt x="4093921" y="1558772"/>
                  </a:lnTo>
                  <a:lnTo>
                    <a:pt x="4195114" y="1558772"/>
                  </a:lnTo>
                  <a:lnTo>
                    <a:pt x="4342472" y="978217"/>
                  </a:lnTo>
                  <a:lnTo>
                    <a:pt x="4347794" y="946264"/>
                  </a:lnTo>
                  <a:close/>
                </a:path>
                <a:path w="7776209" h="1562735">
                  <a:moveTo>
                    <a:pt x="4605223" y="946264"/>
                  </a:moveTo>
                  <a:lnTo>
                    <a:pt x="4347794" y="946264"/>
                  </a:lnTo>
                  <a:lnTo>
                    <a:pt x="4347794" y="1558772"/>
                  </a:lnTo>
                  <a:lnTo>
                    <a:pt x="4605223" y="1558772"/>
                  </a:lnTo>
                  <a:lnTo>
                    <a:pt x="4605223" y="946264"/>
                  </a:lnTo>
                  <a:close/>
                </a:path>
                <a:path w="7776209" h="1562735">
                  <a:moveTo>
                    <a:pt x="4605223" y="316014"/>
                  </a:moveTo>
                  <a:lnTo>
                    <a:pt x="4298086" y="316014"/>
                  </a:lnTo>
                  <a:lnTo>
                    <a:pt x="4145406" y="932065"/>
                  </a:lnTo>
                  <a:lnTo>
                    <a:pt x="4605223" y="932065"/>
                  </a:lnTo>
                  <a:lnTo>
                    <a:pt x="4605223" y="316014"/>
                  </a:lnTo>
                  <a:close/>
                </a:path>
                <a:path w="7776209" h="1562735">
                  <a:moveTo>
                    <a:pt x="4967389" y="5321"/>
                  </a:moveTo>
                  <a:lnTo>
                    <a:pt x="4830686" y="5321"/>
                  </a:lnTo>
                  <a:lnTo>
                    <a:pt x="4926558" y="227241"/>
                  </a:lnTo>
                  <a:lnTo>
                    <a:pt x="5182209" y="227241"/>
                  </a:lnTo>
                  <a:lnTo>
                    <a:pt x="5232828" y="110070"/>
                  </a:lnTo>
                  <a:lnTo>
                    <a:pt x="5054384" y="110070"/>
                  </a:lnTo>
                  <a:lnTo>
                    <a:pt x="4967389" y="5321"/>
                  </a:lnTo>
                  <a:close/>
                </a:path>
                <a:path w="7776209" h="1562735">
                  <a:moveTo>
                    <a:pt x="5278081" y="5321"/>
                  </a:moveTo>
                  <a:lnTo>
                    <a:pt x="5141379" y="5321"/>
                  </a:lnTo>
                  <a:lnTo>
                    <a:pt x="5054384" y="110070"/>
                  </a:lnTo>
                  <a:lnTo>
                    <a:pt x="5232828" y="110070"/>
                  </a:lnTo>
                  <a:lnTo>
                    <a:pt x="5278081" y="5321"/>
                  </a:lnTo>
                  <a:close/>
                </a:path>
                <a:path w="7776209" h="1562735">
                  <a:moveTo>
                    <a:pt x="5365076" y="316014"/>
                  </a:moveTo>
                  <a:lnTo>
                    <a:pt x="4743691" y="316014"/>
                  </a:lnTo>
                  <a:lnTo>
                    <a:pt x="4743691" y="1558772"/>
                  </a:lnTo>
                  <a:lnTo>
                    <a:pt x="5365076" y="1558772"/>
                  </a:lnTo>
                  <a:lnTo>
                    <a:pt x="5365076" y="1310220"/>
                  </a:lnTo>
                  <a:lnTo>
                    <a:pt x="5009997" y="1310220"/>
                  </a:lnTo>
                  <a:lnTo>
                    <a:pt x="5009997" y="1040358"/>
                  </a:lnTo>
                  <a:lnTo>
                    <a:pt x="5276303" y="1040358"/>
                  </a:lnTo>
                  <a:lnTo>
                    <a:pt x="5276303" y="809561"/>
                  </a:lnTo>
                  <a:lnTo>
                    <a:pt x="5009997" y="809561"/>
                  </a:lnTo>
                  <a:lnTo>
                    <a:pt x="5009997" y="564565"/>
                  </a:lnTo>
                  <a:lnTo>
                    <a:pt x="5365076" y="564565"/>
                  </a:lnTo>
                  <a:lnTo>
                    <a:pt x="5365076" y="316014"/>
                  </a:lnTo>
                  <a:close/>
                </a:path>
                <a:path w="7776209" h="1562735">
                  <a:moveTo>
                    <a:pt x="5723686" y="1159306"/>
                  </a:moveTo>
                  <a:lnTo>
                    <a:pt x="5457380" y="1159306"/>
                  </a:lnTo>
                  <a:lnTo>
                    <a:pt x="5457380" y="1374127"/>
                  </a:lnTo>
                  <a:lnTo>
                    <a:pt x="5461842" y="1419769"/>
                  </a:lnTo>
                  <a:lnTo>
                    <a:pt x="5474812" y="1460349"/>
                  </a:lnTo>
                  <a:lnTo>
                    <a:pt x="5495671" y="1495152"/>
                  </a:lnTo>
                  <a:lnTo>
                    <a:pt x="5523797" y="1523465"/>
                  </a:lnTo>
                  <a:lnTo>
                    <a:pt x="5558569" y="1544572"/>
                  </a:lnTo>
                  <a:lnTo>
                    <a:pt x="5599367" y="1557761"/>
                  </a:lnTo>
                  <a:lnTo>
                    <a:pt x="5645569" y="1562315"/>
                  </a:lnTo>
                  <a:lnTo>
                    <a:pt x="5979337" y="1562315"/>
                  </a:lnTo>
                  <a:lnTo>
                    <a:pt x="6024979" y="1557761"/>
                  </a:lnTo>
                  <a:lnTo>
                    <a:pt x="6065559" y="1544572"/>
                  </a:lnTo>
                  <a:lnTo>
                    <a:pt x="6100363" y="1523465"/>
                  </a:lnTo>
                  <a:lnTo>
                    <a:pt x="6128675" y="1495152"/>
                  </a:lnTo>
                  <a:lnTo>
                    <a:pt x="6149783" y="1460349"/>
                  </a:lnTo>
                  <a:lnTo>
                    <a:pt x="6162971" y="1419769"/>
                  </a:lnTo>
                  <a:lnTo>
                    <a:pt x="6167526" y="1374127"/>
                  </a:lnTo>
                  <a:lnTo>
                    <a:pt x="6167526" y="1310220"/>
                  </a:lnTo>
                  <a:lnTo>
                    <a:pt x="5725464" y="1310220"/>
                  </a:lnTo>
                  <a:lnTo>
                    <a:pt x="5723686" y="1308442"/>
                  </a:lnTo>
                  <a:lnTo>
                    <a:pt x="5723686" y="1159306"/>
                  </a:lnTo>
                  <a:close/>
                </a:path>
                <a:path w="7776209" h="1562735">
                  <a:moveTo>
                    <a:pt x="5979337" y="312458"/>
                  </a:moveTo>
                  <a:lnTo>
                    <a:pt x="5645569" y="312458"/>
                  </a:lnTo>
                  <a:lnTo>
                    <a:pt x="5599367" y="317012"/>
                  </a:lnTo>
                  <a:lnTo>
                    <a:pt x="5558569" y="330201"/>
                  </a:lnTo>
                  <a:lnTo>
                    <a:pt x="5523797" y="351308"/>
                  </a:lnTo>
                  <a:lnTo>
                    <a:pt x="5495671" y="379621"/>
                  </a:lnTo>
                  <a:lnTo>
                    <a:pt x="5474812" y="414424"/>
                  </a:lnTo>
                  <a:lnTo>
                    <a:pt x="5461842" y="455004"/>
                  </a:lnTo>
                  <a:lnTo>
                    <a:pt x="5457380" y="500646"/>
                  </a:lnTo>
                  <a:lnTo>
                    <a:pt x="5457380" y="642683"/>
                  </a:lnTo>
                  <a:lnTo>
                    <a:pt x="5462485" y="699518"/>
                  </a:lnTo>
                  <a:lnTo>
                    <a:pt x="5476911" y="749866"/>
                  </a:lnTo>
                  <a:lnTo>
                    <a:pt x="5499326" y="793225"/>
                  </a:lnTo>
                  <a:lnTo>
                    <a:pt x="5528398" y="829094"/>
                  </a:lnTo>
                  <a:lnTo>
                    <a:pt x="5895898" y="1191260"/>
                  </a:lnTo>
                  <a:lnTo>
                    <a:pt x="5899442" y="1194816"/>
                  </a:lnTo>
                  <a:lnTo>
                    <a:pt x="5901220" y="1198372"/>
                  </a:lnTo>
                  <a:lnTo>
                    <a:pt x="5901220" y="1308442"/>
                  </a:lnTo>
                  <a:lnTo>
                    <a:pt x="5899442" y="1310220"/>
                  </a:lnTo>
                  <a:lnTo>
                    <a:pt x="6167526" y="1310220"/>
                  </a:lnTo>
                  <a:lnTo>
                    <a:pt x="6167526" y="1207249"/>
                  </a:lnTo>
                  <a:lnTo>
                    <a:pt x="6162421" y="1150406"/>
                  </a:lnTo>
                  <a:lnTo>
                    <a:pt x="6147995" y="1100054"/>
                  </a:lnTo>
                  <a:lnTo>
                    <a:pt x="6125580" y="1056694"/>
                  </a:lnTo>
                  <a:lnTo>
                    <a:pt x="6096508" y="1020826"/>
                  </a:lnTo>
                  <a:lnTo>
                    <a:pt x="5729008" y="658660"/>
                  </a:lnTo>
                  <a:lnTo>
                    <a:pt x="5725464" y="655104"/>
                  </a:lnTo>
                  <a:lnTo>
                    <a:pt x="5723686" y="651548"/>
                  </a:lnTo>
                  <a:lnTo>
                    <a:pt x="5723686" y="566331"/>
                  </a:lnTo>
                  <a:lnTo>
                    <a:pt x="5725464" y="564565"/>
                  </a:lnTo>
                  <a:lnTo>
                    <a:pt x="6167526" y="564565"/>
                  </a:lnTo>
                  <a:lnTo>
                    <a:pt x="6167526" y="500646"/>
                  </a:lnTo>
                  <a:lnTo>
                    <a:pt x="6162971" y="455004"/>
                  </a:lnTo>
                  <a:lnTo>
                    <a:pt x="6149783" y="414424"/>
                  </a:lnTo>
                  <a:lnTo>
                    <a:pt x="6128675" y="379621"/>
                  </a:lnTo>
                  <a:lnTo>
                    <a:pt x="6100363" y="351308"/>
                  </a:lnTo>
                  <a:lnTo>
                    <a:pt x="6065559" y="330201"/>
                  </a:lnTo>
                  <a:lnTo>
                    <a:pt x="6024979" y="317012"/>
                  </a:lnTo>
                  <a:lnTo>
                    <a:pt x="5979337" y="312458"/>
                  </a:lnTo>
                  <a:close/>
                </a:path>
                <a:path w="7776209" h="1562735">
                  <a:moveTo>
                    <a:pt x="6167526" y="564565"/>
                  </a:moveTo>
                  <a:lnTo>
                    <a:pt x="5899442" y="564565"/>
                  </a:lnTo>
                  <a:lnTo>
                    <a:pt x="5901220" y="566331"/>
                  </a:lnTo>
                  <a:lnTo>
                    <a:pt x="5901220" y="715467"/>
                  </a:lnTo>
                  <a:lnTo>
                    <a:pt x="6167526" y="715467"/>
                  </a:lnTo>
                  <a:lnTo>
                    <a:pt x="6167526" y="564565"/>
                  </a:lnTo>
                  <a:close/>
                </a:path>
                <a:path w="7776209" h="1562735">
                  <a:moveTo>
                    <a:pt x="6749846" y="564565"/>
                  </a:moveTo>
                  <a:lnTo>
                    <a:pt x="6483540" y="564565"/>
                  </a:lnTo>
                  <a:lnTo>
                    <a:pt x="6483540" y="1558772"/>
                  </a:lnTo>
                  <a:lnTo>
                    <a:pt x="6749846" y="1558772"/>
                  </a:lnTo>
                  <a:lnTo>
                    <a:pt x="6749846" y="564565"/>
                  </a:lnTo>
                  <a:close/>
                </a:path>
                <a:path w="7776209" h="1562735">
                  <a:moveTo>
                    <a:pt x="6971766" y="316014"/>
                  </a:moveTo>
                  <a:lnTo>
                    <a:pt x="6261620" y="316014"/>
                  </a:lnTo>
                  <a:lnTo>
                    <a:pt x="6261620" y="564565"/>
                  </a:lnTo>
                  <a:lnTo>
                    <a:pt x="6971766" y="564565"/>
                  </a:lnTo>
                  <a:lnTo>
                    <a:pt x="6971766" y="316014"/>
                  </a:lnTo>
                  <a:close/>
                </a:path>
                <a:path w="7776209" h="1562735">
                  <a:moveTo>
                    <a:pt x="7587805" y="312458"/>
                  </a:moveTo>
                  <a:lnTo>
                    <a:pt x="7254036" y="312458"/>
                  </a:lnTo>
                  <a:lnTo>
                    <a:pt x="7208394" y="317012"/>
                  </a:lnTo>
                  <a:lnTo>
                    <a:pt x="7167814" y="330201"/>
                  </a:lnTo>
                  <a:lnTo>
                    <a:pt x="7133011" y="351308"/>
                  </a:lnTo>
                  <a:lnTo>
                    <a:pt x="7104698" y="379621"/>
                  </a:lnTo>
                  <a:lnTo>
                    <a:pt x="7083591" y="414424"/>
                  </a:lnTo>
                  <a:lnTo>
                    <a:pt x="7070403" y="455004"/>
                  </a:lnTo>
                  <a:lnTo>
                    <a:pt x="7065848" y="500646"/>
                  </a:lnTo>
                  <a:lnTo>
                    <a:pt x="7065848" y="1374127"/>
                  </a:lnTo>
                  <a:lnTo>
                    <a:pt x="7070403" y="1419769"/>
                  </a:lnTo>
                  <a:lnTo>
                    <a:pt x="7083591" y="1460349"/>
                  </a:lnTo>
                  <a:lnTo>
                    <a:pt x="7104698" y="1495152"/>
                  </a:lnTo>
                  <a:lnTo>
                    <a:pt x="7133011" y="1523465"/>
                  </a:lnTo>
                  <a:lnTo>
                    <a:pt x="7167814" y="1544572"/>
                  </a:lnTo>
                  <a:lnTo>
                    <a:pt x="7208394" y="1557761"/>
                  </a:lnTo>
                  <a:lnTo>
                    <a:pt x="7254036" y="1562315"/>
                  </a:lnTo>
                  <a:lnTo>
                    <a:pt x="7587805" y="1562315"/>
                  </a:lnTo>
                  <a:lnTo>
                    <a:pt x="7633447" y="1557761"/>
                  </a:lnTo>
                  <a:lnTo>
                    <a:pt x="7674027" y="1544572"/>
                  </a:lnTo>
                  <a:lnTo>
                    <a:pt x="7708830" y="1523465"/>
                  </a:lnTo>
                  <a:lnTo>
                    <a:pt x="7737143" y="1495152"/>
                  </a:lnTo>
                  <a:lnTo>
                    <a:pt x="7758250" y="1460349"/>
                  </a:lnTo>
                  <a:lnTo>
                    <a:pt x="7771439" y="1419769"/>
                  </a:lnTo>
                  <a:lnTo>
                    <a:pt x="7775994" y="1374127"/>
                  </a:lnTo>
                  <a:lnTo>
                    <a:pt x="7775994" y="1310220"/>
                  </a:lnTo>
                  <a:lnTo>
                    <a:pt x="7333919" y="1310220"/>
                  </a:lnTo>
                  <a:lnTo>
                    <a:pt x="7332154" y="1308442"/>
                  </a:lnTo>
                  <a:lnTo>
                    <a:pt x="7332154" y="566331"/>
                  </a:lnTo>
                  <a:lnTo>
                    <a:pt x="7333919" y="564565"/>
                  </a:lnTo>
                  <a:lnTo>
                    <a:pt x="7775994" y="564565"/>
                  </a:lnTo>
                  <a:lnTo>
                    <a:pt x="7775994" y="500646"/>
                  </a:lnTo>
                  <a:lnTo>
                    <a:pt x="7771439" y="455004"/>
                  </a:lnTo>
                  <a:lnTo>
                    <a:pt x="7758250" y="414424"/>
                  </a:lnTo>
                  <a:lnTo>
                    <a:pt x="7737143" y="379621"/>
                  </a:lnTo>
                  <a:lnTo>
                    <a:pt x="7708830" y="351308"/>
                  </a:lnTo>
                  <a:lnTo>
                    <a:pt x="7674027" y="330201"/>
                  </a:lnTo>
                  <a:lnTo>
                    <a:pt x="7633447" y="317012"/>
                  </a:lnTo>
                  <a:lnTo>
                    <a:pt x="7587805" y="312458"/>
                  </a:lnTo>
                  <a:close/>
                </a:path>
                <a:path w="7776209" h="1562735">
                  <a:moveTo>
                    <a:pt x="7775994" y="564565"/>
                  </a:moveTo>
                  <a:lnTo>
                    <a:pt x="7507909" y="564565"/>
                  </a:lnTo>
                  <a:lnTo>
                    <a:pt x="7509687" y="566331"/>
                  </a:lnTo>
                  <a:lnTo>
                    <a:pt x="7509687" y="1308442"/>
                  </a:lnTo>
                  <a:lnTo>
                    <a:pt x="7507909" y="1310220"/>
                  </a:lnTo>
                  <a:lnTo>
                    <a:pt x="7775994" y="1310220"/>
                  </a:lnTo>
                  <a:lnTo>
                    <a:pt x="7775994" y="5645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8161020" cy="300355"/>
            </a:xfrm>
            <a:custGeom>
              <a:avLst/>
              <a:gdLst/>
              <a:ahLst/>
              <a:cxnLst/>
              <a:rect l="l" t="t" r="r" b="b"/>
              <a:pathLst>
                <a:path w="8161020" h="300355">
                  <a:moveTo>
                    <a:pt x="190500" y="300304"/>
                  </a:moveTo>
                  <a:lnTo>
                    <a:pt x="0" y="300304"/>
                  </a:lnTo>
                </a:path>
                <a:path w="8161020" h="300355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300355">
                  <a:moveTo>
                    <a:pt x="300304" y="190499"/>
                  </a:moveTo>
                  <a:lnTo>
                    <a:pt x="300304" y="0"/>
                  </a:lnTo>
                </a:path>
                <a:path w="8161020" h="300355">
                  <a:moveTo>
                    <a:pt x="7860296" y="190499"/>
                  </a:moveTo>
                  <a:lnTo>
                    <a:pt x="78602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192303" y="9786290"/>
            <a:ext cx="7776209" cy="1314450"/>
          </a:xfrm>
          <a:prstGeom prst="rect">
            <a:avLst/>
          </a:prstGeom>
          <a:solidFill>
            <a:srgbClr val="D4EFFC"/>
          </a:solidFill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Times New Roman"/>
              <a:cs typeface="Times New Roman"/>
            </a:endParaRPr>
          </a:p>
          <a:p>
            <a:pPr marL="647700" marR="756285">
              <a:lnSpc>
                <a:spcPct val="100000"/>
              </a:lnSpc>
            </a:pPr>
            <a:r>
              <a:rPr dirty="0" sz="1400" spc="-190">
                <a:solidFill>
                  <a:srgbClr val="231F20"/>
                </a:solidFill>
                <a:latin typeface="Arial"/>
                <a:cs typeface="Arial"/>
              </a:rPr>
              <a:t>Slavnostní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4">
                <a:solidFill>
                  <a:srgbClr val="231F20"/>
                </a:solidFill>
                <a:latin typeface="Arial"/>
                <a:cs typeface="Arial"/>
              </a:rPr>
              <a:t>předpremiéru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25">
                <a:solidFill>
                  <a:srgbClr val="231F20"/>
                </a:solidFill>
                <a:latin typeface="Arial"/>
                <a:cs typeface="Arial"/>
              </a:rPr>
              <a:t>měl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35">
                <a:solidFill>
                  <a:srgbClr val="231F20"/>
                </a:solidFill>
                <a:latin typeface="Arial"/>
                <a:cs typeface="Arial"/>
              </a:rPr>
              <a:t>film</a:t>
            </a:r>
            <a:r>
              <a:rPr dirty="0" sz="14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například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75">
                <a:solidFill>
                  <a:srgbClr val="231F20"/>
                </a:solidFill>
                <a:latin typeface="Arial"/>
                <a:cs typeface="Arial"/>
              </a:rPr>
              <a:t>akci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4">
                <a:solidFill>
                  <a:srgbClr val="231F20"/>
                </a:solidFill>
                <a:latin typeface="Arial"/>
                <a:cs typeface="Arial"/>
              </a:rPr>
              <a:t>Slavonice</a:t>
            </a:r>
            <a:r>
              <a:rPr dirty="0" sz="14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4">
                <a:solidFill>
                  <a:srgbClr val="231F20"/>
                </a:solidFill>
                <a:latin typeface="Arial"/>
                <a:cs typeface="Arial"/>
              </a:rPr>
              <a:t>Fest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či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místech,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35">
                <a:solidFill>
                  <a:srgbClr val="231F20"/>
                </a:solidFill>
                <a:latin typeface="Arial"/>
                <a:cs typeface="Arial"/>
              </a:rPr>
              <a:t>kde</a:t>
            </a:r>
            <a:r>
              <a:rPr dirty="0" sz="14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75">
                <a:solidFill>
                  <a:srgbClr val="231F20"/>
                </a:solidFill>
                <a:latin typeface="Arial"/>
                <a:cs typeface="Arial"/>
              </a:rPr>
              <a:t>natáčely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některé</a:t>
            </a:r>
            <a:r>
              <a:rPr dirty="0" sz="14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30">
                <a:solidFill>
                  <a:srgbClr val="231F20"/>
                </a:solidFill>
                <a:latin typeface="Arial"/>
                <a:cs typeface="Arial"/>
              </a:rPr>
              <a:t>části</a:t>
            </a:r>
            <a:r>
              <a:rPr dirty="0" sz="14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70">
                <a:solidFill>
                  <a:srgbClr val="231F20"/>
                </a:solidFill>
                <a:latin typeface="Arial"/>
                <a:cs typeface="Arial"/>
              </a:rPr>
              <a:t>– </a:t>
            </a:r>
            <a:r>
              <a:rPr dirty="0" sz="1400" spc="-3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Jindřichově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0">
                <a:solidFill>
                  <a:srgbClr val="231F20"/>
                </a:solidFill>
                <a:latin typeface="Arial"/>
                <a:cs typeface="Arial"/>
              </a:rPr>
              <a:t>Hradci,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35">
                <a:solidFill>
                  <a:srgbClr val="231F20"/>
                </a:solidFill>
                <a:latin typeface="Arial"/>
                <a:cs typeface="Arial"/>
              </a:rPr>
              <a:t>Českých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Budějovicích</a:t>
            </a:r>
            <a:r>
              <a:rPr dirty="0" sz="1400" spc="-10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či </a:t>
            </a:r>
            <a:r>
              <a:rPr dirty="0" sz="1400" spc="-275">
                <a:solidFill>
                  <a:srgbClr val="231F20"/>
                </a:solidFill>
                <a:latin typeface="Arial"/>
                <a:cs typeface="Arial"/>
              </a:rPr>
              <a:t>Českém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Krumlově.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560299" y="5737354"/>
            <a:ext cx="5040630" cy="12700"/>
            <a:chOff x="1560299" y="5737354"/>
            <a:chExt cx="5040630" cy="12700"/>
          </a:xfrm>
        </p:grpSpPr>
        <p:sp>
          <p:nvSpPr>
            <p:cNvPr id="8" name="object 8"/>
            <p:cNvSpPr/>
            <p:nvPr/>
          </p:nvSpPr>
          <p:spPr>
            <a:xfrm>
              <a:off x="1560299" y="5743704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00300" y="5743704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560299" y="6032482"/>
            <a:ext cx="5040630" cy="12700"/>
            <a:chOff x="1560299" y="6032482"/>
            <a:chExt cx="5040630" cy="12700"/>
          </a:xfrm>
        </p:grpSpPr>
        <p:sp>
          <p:nvSpPr>
            <p:cNvPr id="11" name="object 11"/>
            <p:cNvSpPr/>
            <p:nvPr/>
          </p:nvSpPr>
          <p:spPr>
            <a:xfrm>
              <a:off x="1560299" y="6038832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00300" y="6038832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560299" y="6327611"/>
            <a:ext cx="5040630" cy="12700"/>
            <a:chOff x="1560299" y="6327611"/>
            <a:chExt cx="5040630" cy="12700"/>
          </a:xfrm>
        </p:grpSpPr>
        <p:sp>
          <p:nvSpPr>
            <p:cNvPr id="14" name="object 14"/>
            <p:cNvSpPr/>
            <p:nvPr/>
          </p:nvSpPr>
          <p:spPr>
            <a:xfrm>
              <a:off x="1560299" y="6333961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000300" y="6333961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560299" y="6622739"/>
            <a:ext cx="5040630" cy="12700"/>
            <a:chOff x="1560299" y="6622739"/>
            <a:chExt cx="5040630" cy="12700"/>
          </a:xfrm>
        </p:grpSpPr>
        <p:sp>
          <p:nvSpPr>
            <p:cNvPr id="17" name="object 17"/>
            <p:cNvSpPr/>
            <p:nvPr/>
          </p:nvSpPr>
          <p:spPr>
            <a:xfrm>
              <a:off x="1560299" y="6629089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000300" y="6629089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560299" y="6917868"/>
            <a:ext cx="5040630" cy="12700"/>
            <a:chOff x="1560299" y="6917868"/>
            <a:chExt cx="5040630" cy="12700"/>
          </a:xfrm>
        </p:grpSpPr>
        <p:sp>
          <p:nvSpPr>
            <p:cNvPr id="20" name="object 20"/>
            <p:cNvSpPr/>
            <p:nvPr/>
          </p:nvSpPr>
          <p:spPr>
            <a:xfrm>
              <a:off x="1560299" y="6924218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00300" y="6924218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560299" y="7212996"/>
            <a:ext cx="5040630" cy="12700"/>
            <a:chOff x="1560299" y="7212996"/>
            <a:chExt cx="5040630" cy="12700"/>
          </a:xfrm>
        </p:grpSpPr>
        <p:sp>
          <p:nvSpPr>
            <p:cNvPr id="23" name="object 23"/>
            <p:cNvSpPr/>
            <p:nvPr/>
          </p:nvSpPr>
          <p:spPr>
            <a:xfrm>
              <a:off x="1560299" y="7219346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00300" y="7219346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1560299" y="7508124"/>
            <a:ext cx="5040630" cy="12700"/>
            <a:chOff x="1560299" y="7508124"/>
            <a:chExt cx="5040630" cy="12700"/>
          </a:xfrm>
        </p:grpSpPr>
        <p:sp>
          <p:nvSpPr>
            <p:cNvPr id="26" name="object 26"/>
            <p:cNvSpPr/>
            <p:nvPr/>
          </p:nvSpPr>
          <p:spPr>
            <a:xfrm>
              <a:off x="1560299" y="7514474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00300" y="7514474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1547599" y="4774693"/>
            <a:ext cx="3102610" cy="30118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415">
                <a:solidFill>
                  <a:srgbClr val="231F20"/>
                </a:solidFill>
                <a:latin typeface="Arial"/>
                <a:cs typeface="Arial"/>
              </a:rPr>
              <a:t>Čes</a:t>
            </a:r>
            <a:r>
              <a:rPr dirty="0" sz="2200" spc="-37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2200" spc="-295">
                <a:solidFill>
                  <a:srgbClr val="231F20"/>
                </a:solidFill>
                <a:latin typeface="Arial"/>
                <a:cs typeface="Arial"/>
              </a:rPr>
              <a:t>o,</a:t>
            </a:r>
            <a:r>
              <a:rPr dirty="0" sz="2200" spc="-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2200" spc="-270">
                <a:solidFill>
                  <a:srgbClr val="231F20"/>
                </a:solidFill>
                <a:latin typeface="Arial"/>
                <a:cs typeface="Arial"/>
              </a:rPr>
              <a:t>95</a:t>
            </a:r>
            <a:r>
              <a:rPr dirty="0" sz="2200" spc="-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2200" spc="-290">
                <a:solidFill>
                  <a:srgbClr val="231F20"/>
                </a:solidFill>
                <a:latin typeface="Arial"/>
                <a:cs typeface="Arial"/>
              </a:rPr>
              <a:t>minut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200" spc="-350">
                <a:solidFill>
                  <a:srgbClr val="231F20"/>
                </a:solidFill>
                <a:latin typeface="Arial"/>
                <a:cs typeface="Arial"/>
              </a:rPr>
              <a:t>Premié</a:t>
            </a:r>
            <a:r>
              <a:rPr dirty="0" sz="2200" spc="-26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2200" spc="-295">
                <a:solidFill>
                  <a:srgbClr val="231F20"/>
                </a:solidFill>
                <a:latin typeface="Arial"/>
                <a:cs typeface="Arial"/>
              </a:rPr>
              <a:t>a:</a:t>
            </a:r>
            <a:r>
              <a:rPr dirty="0" sz="2200" spc="-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2200" spc="-320">
                <a:solidFill>
                  <a:srgbClr val="231F20"/>
                </a:solidFill>
                <a:latin typeface="Arial"/>
                <a:cs typeface="Arial"/>
              </a:rPr>
              <a:t>19.</a:t>
            </a:r>
            <a:r>
              <a:rPr dirty="0" sz="2200" spc="-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2200" spc="-310">
                <a:solidFill>
                  <a:srgbClr val="231F20"/>
                </a:solidFill>
                <a:latin typeface="Arial"/>
                <a:cs typeface="Arial"/>
              </a:rPr>
              <a:t>srpna</a:t>
            </a:r>
            <a:r>
              <a:rPr dirty="0" sz="2200" spc="-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2200" spc="-325">
                <a:solidFill>
                  <a:srgbClr val="231F20"/>
                </a:solidFill>
                <a:latin typeface="Arial"/>
                <a:cs typeface="Arial"/>
              </a:rPr>
              <a:t>2021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5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5"/>
              </a:spcBef>
              <a:tabLst>
                <a:tab pos="1524635" algn="l"/>
              </a:tabLst>
            </a:pPr>
            <a:r>
              <a:rPr dirty="0" sz="1400" spc="-225" b="1">
                <a:solidFill>
                  <a:srgbClr val="231F20"/>
                </a:solidFill>
                <a:latin typeface="Arial"/>
                <a:cs typeface="Arial"/>
              </a:rPr>
              <a:t>Režie:</a:t>
            </a:r>
            <a:r>
              <a:rPr dirty="0" sz="1400" spc="-225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300">
                <a:solidFill>
                  <a:srgbClr val="231F20"/>
                </a:solidFill>
                <a:latin typeface="Arial"/>
                <a:cs typeface="Arial"/>
              </a:rPr>
              <a:t>Dan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95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4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átek</a:t>
            </a:r>
            <a:endParaRPr sz="140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640"/>
              </a:spcBef>
              <a:tabLst>
                <a:tab pos="1524635" algn="l"/>
              </a:tabLst>
            </a:pPr>
            <a:r>
              <a:rPr dirty="0" sz="1400" spc="-235" b="1">
                <a:solidFill>
                  <a:srgbClr val="231F20"/>
                </a:solidFill>
                <a:latin typeface="Arial"/>
                <a:cs typeface="Arial"/>
              </a:rPr>
              <a:t>Scénář:</a:t>
            </a:r>
            <a:r>
              <a:rPr dirty="0" sz="1400" spc="-235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300">
                <a:solidFill>
                  <a:srgbClr val="231F20"/>
                </a:solidFill>
                <a:latin typeface="Arial"/>
                <a:cs typeface="Arial"/>
              </a:rPr>
              <a:t>Dan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95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4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70">
                <a:solidFill>
                  <a:srgbClr val="231F20"/>
                </a:solidFill>
                <a:latin typeface="Arial"/>
                <a:cs typeface="Arial"/>
              </a:rPr>
              <a:t>átek,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Martin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40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opěn</a:t>
            </a:r>
            <a:r>
              <a:rPr dirty="0" sz="1400" spc="-254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140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645"/>
              </a:spcBef>
              <a:tabLst>
                <a:tab pos="1524635" algn="l"/>
              </a:tabLst>
            </a:pPr>
            <a:r>
              <a:rPr dirty="0" sz="1400" spc="-240" b="1">
                <a:solidFill>
                  <a:srgbClr val="231F20"/>
                </a:solidFill>
                <a:latin typeface="Arial"/>
                <a:cs typeface="Arial"/>
              </a:rPr>
              <a:t>Předloha:</a:t>
            </a:r>
            <a:r>
              <a:rPr dirty="0" sz="1400" spc="-24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Martin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40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opěn</a:t>
            </a:r>
            <a:r>
              <a:rPr dirty="0" sz="1400" spc="-254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0">
                <a:solidFill>
                  <a:srgbClr val="231F20"/>
                </a:solidFill>
                <a:latin typeface="Arial"/>
                <a:cs typeface="Arial"/>
              </a:rPr>
              <a:t>(kniha)</a:t>
            </a:r>
            <a:endParaRPr sz="140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645"/>
              </a:spcBef>
              <a:tabLst>
                <a:tab pos="1524635" algn="l"/>
              </a:tabLst>
            </a:pPr>
            <a:r>
              <a:rPr dirty="0" sz="1400" spc="-280" b="1">
                <a:solidFill>
                  <a:srgbClr val="231F20"/>
                </a:solidFill>
                <a:latin typeface="Arial"/>
                <a:cs typeface="Arial"/>
              </a:rPr>
              <a:t>Hudba:</a:t>
            </a:r>
            <a:r>
              <a:rPr dirty="0" sz="1400" spc="-28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225">
                <a:solidFill>
                  <a:srgbClr val="231F20"/>
                </a:solidFill>
                <a:latin typeface="Arial"/>
                <a:cs typeface="Arial"/>
              </a:rPr>
              <a:t>Armin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Effenberger</a:t>
            </a:r>
            <a:endParaRPr sz="140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645"/>
              </a:spcBef>
              <a:tabLst>
                <a:tab pos="1524635" algn="l"/>
              </a:tabLst>
            </a:pPr>
            <a:r>
              <a:rPr dirty="0" sz="1400" spc="-420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95" b="1">
                <a:solidFill>
                  <a:srgbClr val="231F20"/>
                </a:solidFill>
                <a:latin typeface="Arial"/>
                <a:cs typeface="Arial"/>
              </a:rPr>
              <a:t>ame</a:t>
            </a:r>
            <a:r>
              <a:rPr dirty="0" sz="1400" spc="-200" b="1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400" spc="-210" b="1">
                <a:solidFill>
                  <a:srgbClr val="231F20"/>
                </a:solidFill>
                <a:latin typeface="Arial"/>
                <a:cs typeface="Arial"/>
              </a:rPr>
              <a:t>a:</a:t>
            </a:r>
            <a:r>
              <a:rPr dirty="0" sz="140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Jakub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Šimůnek</a:t>
            </a:r>
            <a:endParaRPr sz="140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645"/>
              </a:spcBef>
              <a:tabLst>
                <a:tab pos="1524635" algn="l"/>
              </a:tabLst>
            </a:pPr>
            <a:r>
              <a:rPr dirty="0" sz="1400" spc="-300" b="1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400" spc="-254" b="1">
                <a:solidFill>
                  <a:srgbClr val="231F20"/>
                </a:solidFill>
                <a:latin typeface="Arial"/>
                <a:cs typeface="Arial"/>
              </a:rPr>
              <a:t>vuk:</a:t>
            </a:r>
            <a:r>
              <a:rPr dirty="0" sz="1400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229">
                <a:solidFill>
                  <a:srgbClr val="231F20"/>
                </a:solidFill>
                <a:latin typeface="Arial"/>
                <a:cs typeface="Arial"/>
              </a:rPr>
              <a:t>Ondřej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Muš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1400">
              <a:latin typeface="Arial"/>
              <a:cs typeface="Arial"/>
            </a:endParaRPr>
          </a:p>
          <a:p>
            <a:pPr marL="84455">
              <a:lnSpc>
                <a:spcPct val="100000"/>
              </a:lnSpc>
              <a:spcBef>
                <a:spcPts val="640"/>
              </a:spcBef>
              <a:tabLst>
                <a:tab pos="1524635" algn="l"/>
              </a:tabLst>
            </a:pPr>
            <a:r>
              <a:rPr dirty="0" sz="1400" spc="-215" b="1">
                <a:solidFill>
                  <a:srgbClr val="231F20"/>
                </a:solidFill>
                <a:latin typeface="Arial"/>
                <a:cs typeface="Arial"/>
              </a:rPr>
              <a:t>Přístupnost:</a:t>
            </a:r>
            <a:r>
              <a:rPr dirty="0" sz="1400" spc="-215" b="1">
                <a:solidFill>
                  <a:srgbClr val="231F20"/>
                </a:solidFill>
                <a:latin typeface="Arial"/>
                <a:cs typeface="Arial"/>
              </a:rPr>
              <a:t>	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Mládeži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65">
                <a:solidFill>
                  <a:srgbClr val="231F20"/>
                </a:solidFill>
                <a:latin typeface="Arial"/>
                <a:cs typeface="Arial"/>
              </a:rPr>
              <a:t>přístup</a:t>
            </a:r>
            <a:r>
              <a:rPr dirty="0" sz="1400" spc="-23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ý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560299" y="7803253"/>
            <a:ext cx="5040630" cy="12700"/>
            <a:chOff x="1560299" y="7803253"/>
            <a:chExt cx="5040630" cy="12700"/>
          </a:xfrm>
        </p:grpSpPr>
        <p:sp>
          <p:nvSpPr>
            <p:cNvPr id="30" name="object 30"/>
            <p:cNvSpPr/>
            <p:nvPr/>
          </p:nvSpPr>
          <p:spPr>
            <a:xfrm>
              <a:off x="1560299" y="7809603"/>
              <a:ext cx="1440180" cy="0"/>
            </a:xfrm>
            <a:custGeom>
              <a:avLst/>
              <a:gdLst/>
              <a:ahLst/>
              <a:cxnLst/>
              <a:rect l="l" t="t" r="r" b="b"/>
              <a:pathLst>
                <a:path w="1440180" h="0">
                  <a:moveTo>
                    <a:pt x="0" y="0"/>
                  </a:moveTo>
                  <a:lnTo>
                    <a:pt x="1440002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000300" y="7809603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1619599" y="7842368"/>
            <a:ext cx="32385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355" b="1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sz="1400" spc="-225" b="1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400" spc="-165" b="1">
                <a:solidFill>
                  <a:srgbClr val="231F20"/>
                </a:solidFill>
                <a:latin typeface="Arial"/>
                <a:cs typeface="Arial"/>
              </a:rPr>
              <a:t>ají: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59601" y="7842368"/>
            <a:ext cx="3411220" cy="1518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 spc="-260">
                <a:solidFill>
                  <a:srgbClr val="231F20"/>
                </a:solidFill>
                <a:latin typeface="Arial"/>
                <a:cs typeface="Arial"/>
              </a:rPr>
              <a:t>Anež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6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400" spc="-30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75">
                <a:solidFill>
                  <a:srgbClr val="231F20"/>
                </a:solidFill>
                <a:latin typeface="Arial"/>
                <a:cs typeface="Arial"/>
              </a:rPr>
              <a:t>otná,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00">
                <a:solidFill>
                  <a:srgbClr val="231F20"/>
                </a:solidFill>
                <a:latin typeface="Arial"/>
                <a:cs typeface="Arial"/>
              </a:rPr>
              <a:t>Adam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95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70">
                <a:solidFill>
                  <a:srgbClr val="231F20"/>
                </a:solidFill>
                <a:latin typeface="Arial"/>
                <a:cs typeface="Arial"/>
              </a:rPr>
              <a:t>átek,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50">
                <a:solidFill>
                  <a:srgbClr val="231F20"/>
                </a:solidFill>
                <a:latin typeface="Arial"/>
                <a:cs typeface="Arial"/>
              </a:rPr>
              <a:t>Kryštof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95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70">
                <a:solidFill>
                  <a:srgbClr val="231F20"/>
                </a:solidFill>
                <a:latin typeface="Arial"/>
                <a:cs typeface="Arial"/>
              </a:rPr>
              <a:t>átek,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0">
                <a:solidFill>
                  <a:srgbClr val="231F20"/>
                </a:solidFill>
                <a:latin typeface="Arial"/>
                <a:cs typeface="Arial"/>
              </a:rPr>
              <a:t>Michaela  </a:t>
            </a:r>
            <a:r>
              <a:rPr dirty="0" sz="1400" spc="-280">
                <a:solidFill>
                  <a:srgbClr val="231F20"/>
                </a:solidFill>
                <a:latin typeface="Arial"/>
                <a:cs typeface="Arial"/>
              </a:rPr>
              <a:t>Sodom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400" spc="-229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á,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Pet</a:t>
            </a:r>
            <a:r>
              <a:rPr dirty="0" sz="1400" spc="-16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Buč</a:t>
            </a:r>
            <a:r>
              <a:rPr dirty="0" sz="1400" spc="-22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400" spc="-229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á,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434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1400" spc="-254">
                <a:solidFill>
                  <a:srgbClr val="231F20"/>
                </a:solidFill>
                <a:latin typeface="Arial"/>
                <a:cs typeface="Arial"/>
              </a:rPr>
              <a:t>omáš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25">
                <a:solidFill>
                  <a:srgbClr val="231F20"/>
                </a:solidFill>
                <a:latin typeface="Arial"/>
                <a:cs typeface="Arial"/>
              </a:rPr>
              <a:t>Měcháček,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95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dirty="0" sz="1400" spc="-27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400" spc="-145">
                <a:solidFill>
                  <a:srgbClr val="231F20"/>
                </a:solidFill>
                <a:latin typeface="Arial"/>
                <a:cs typeface="Arial"/>
              </a:rPr>
              <a:t>vla  </a:t>
            </a:r>
            <a:r>
              <a:rPr dirty="0" sz="1400" spc="-240">
                <a:solidFill>
                  <a:srgbClr val="231F20"/>
                </a:solidFill>
                <a:latin typeface="Arial"/>
                <a:cs typeface="Arial"/>
              </a:rPr>
              <a:t>Tomicová,</a:t>
            </a:r>
            <a:r>
              <a:rPr dirty="0" sz="1400" spc="-2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Lenka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10">
                <a:solidFill>
                  <a:srgbClr val="231F20"/>
                </a:solidFill>
                <a:latin typeface="Arial"/>
                <a:cs typeface="Arial"/>
              </a:rPr>
              <a:t>Vychodilová,</a:t>
            </a:r>
            <a:r>
              <a:rPr dirty="0" sz="1400" spc="-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Petr 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Vaněk,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4">
                <a:solidFill>
                  <a:srgbClr val="231F20"/>
                </a:solidFill>
                <a:latin typeface="Arial"/>
                <a:cs typeface="Arial"/>
              </a:rPr>
              <a:t>Karel</a:t>
            </a:r>
            <a:r>
              <a:rPr dirty="0" sz="1400" spc="-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Heřman, 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10">
                <a:solidFill>
                  <a:srgbClr val="231F20"/>
                </a:solidFill>
                <a:latin typeface="Arial"/>
                <a:cs typeface="Arial"/>
              </a:rPr>
              <a:t>Os</a:t>
            </a:r>
            <a:r>
              <a:rPr dirty="0" sz="1400" spc="-27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ar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35">
                <a:solidFill>
                  <a:srgbClr val="231F20"/>
                </a:solidFill>
                <a:latin typeface="Arial"/>
                <a:cs typeface="Arial"/>
              </a:rPr>
              <a:t>Hes,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65">
                <a:solidFill>
                  <a:srgbClr val="231F20"/>
                </a:solidFill>
                <a:latin typeface="Arial"/>
                <a:cs typeface="Arial"/>
              </a:rPr>
              <a:t>Radima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155">
                <a:solidFill>
                  <a:srgbClr val="231F20"/>
                </a:solidFill>
                <a:latin typeface="Arial"/>
                <a:cs typeface="Arial"/>
              </a:rPr>
              <a:t>al</a:t>
            </a:r>
            <a:r>
              <a:rPr dirty="0" sz="1400" spc="-22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oda,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Jarek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Hyleb</a:t>
            </a:r>
            <a:r>
              <a:rPr dirty="0" sz="1400" spc="-17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400" spc="-160">
                <a:solidFill>
                  <a:srgbClr val="231F20"/>
                </a:solidFill>
                <a:latin typeface="Arial"/>
                <a:cs typeface="Arial"/>
              </a:rPr>
              <a:t>ant,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409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70">
                <a:solidFill>
                  <a:srgbClr val="231F20"/>
                </a:solidFill>
                <a:latin typeface="Arial"/>
                <a:cs typeface="Arial"/>
              </a:rPr>
              <a:t>ácl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14">
                <a:solidFill>
                  <a:srgbClr val="231F20"/>
                </a:solidFill>
                <a:latin typeface="Arial"/>
                <a:cs typeface="Arial"/>
              </a:rPr>
              <a:t>Ji</a:t>
            </a:r>
            <a:r>
              <a:rPr dirty="0" sz="1400" spc="-13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400" spc="-175">
                <a:solidFill>
                  <a:srgbClr val="231F20"/>
                </a:solidFill>
                <a:latin typeface="Arial"/>
                <a:cs typeface="Arial"/>
              </a:rPr>
              <a:t>áček,  </a:t>
            </a:r>
            <a:r>
              <a:rPr dirty="0" sz="1400" spc="-120">
                <a:solidFill>
                  <a:srgbClr val="231F20"/>
                </a:solidFill>
                <a:latin typeface="Arial"/>
                <a:cs typeface="Arial"/>
              </a:rPr>
              <a:t>Jiří 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Maryško,</a:t>
            </a:r>
            <a:r>
              <a:rPr dirty="0" sz="1400" spc="-2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0">
                <a:solidFill>
                  <a:srgbClr val="231F20"/>
                </a:solidFill>
                <a:latin typeface="Arial"/>
                <a:cs typeface="Arial"/>
              </a:rPr>
              <a:t>Martina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Babišová,</a:t>
            </a:r>
            <a:r>
              <a:rPr dirty="0" sz="1400" spc="-2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0">
                <a:solidFill>
                  <a:srgbClr val="231F20"/>
                </a:solidFill>
                <a:latin typeface="Arial"/>
                <a:cs typeface="Arial"/>
              </a:rPr>
              <a:t>Petr Potměšil, </a:t>
            </a:r>
            <a:r>
              <a:rPr dirty="0" sz="1400" spc="-300">
                <a:solidFill>
                  <a:srgbClr val="231F20"/>
                </a:solidFill>
                <a:latin typeface="Arial"/>
                <a:cs typeface="Arial"/>
              </a:rPr>
              <a:t>Adam</a:t>
            </a:r>
            <a:r>
              <a:rPr dirty="0" sz="1400" spc="-2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Lysek, </a:t>
            </a:r>
            <a:r>
              <a:rPr dirty="0" sz="1400" spc="-2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Vladislav </a:t>
            </a:r>
            <a:r>
              <a:rPr dirty="0" sz="1400" spc="-225">
                <a:solidFill>
                  <a:srgbClr val="231F20"/>
                </a:solidFill>
                <a:latin typeface="Arial"/>
                <a:cs typeface="Arial"/>
              </a:rPr>
              <a:t>Georgiev,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95">
                <a:solidFill>
                  <a:srgbClr val="231F20"/>
                </a:solidFill>
                <a:latin typeface="Arial"/>
                <a:cs typeface="Arial"/>
              </a:rPr>
              <a:t>Oliver</a:t>
            </a:r>
            <a:r>
              <a:rPr dirty="0" sz="1400" spc="-1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Vyskočil, </a:t>
            </a:r>
            <a:r>
              <a:rPr dirty="0" sz="1400" spc="-250">
                <a:solidFill>
                  <a:srgbClr val="231F20"/>
                </a:solidFill>
                <a:latin typeface="Arial"/>
                <a:cs typeface="Arial"/>
              </a:rPr>
              <a:t>Tereza</a:t>
            </a:r>
            <a:r>
              <a:rPr dirty="0" sz="1400" spc="-2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Taliánová,</a:t>
            </a:r>
            <a:r>
              <a:rPr dirty="0" sz="1400" spc="-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00">
                <a:solidFill>
                  <a:srgbClr val="231F20"/>
                </a:solidFill>
                <a:latin typeface="Arial"/>
                <a:cs typeface="Arial"/>
              </a:rPr>
              <a:t>Roman </a:t>
            </a:r>
            <a:r>
              <a:rPr dirty="0" sz="1400" spc="-2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20">
                <a:solidFill>
                  <a:srgbClr val="231F20"/>
                </a:solidFill>
                <a:latin typeface="Arial"/>
                <a:cs typeface="Arial"/>
              </a:rPr>
              <a:t>Blumaie</a:t>
            </a:r>
            <a:r>
              <a:rPr dirty="0" sz="1400" spc="-20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400" spc="-135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6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400" spc="-165">
                <a:solidFill>
                  <a:srgbClr val="231F20"/>
                </a:solidFill>
                <a:latin typeface="Arial"/>
                <a:cs typeface="Arial"/>
              </a:rPr>
              <a:t>arel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Schůt,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300">
                <a:solidFill>
                  <a:srgbClr val="231F20"/>
                </a:solidFill>
                <a:latin typeface="Arial"/>
                <a:cs typeface="Arial"/>
              </a:rPr>
              <a:t>Adam</a:t>
            </a:r>
            <a:r>
              <a:rPr dirty="0" sz="1400" spc="-1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spc="-200">
                <a:solidFill>
                  <a:srgbClr val="231F20"/>
                </a:solidFill>
                <a:latin typeface="Arial"/>
                <a:cs typeface="Arial"/>
              </a:rPr>
              <a:t>Sl</a:t>
            </a:r>
            <a:r>
              <a:rPr dirty="0" sz="1400" spc="-27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400" spc="-185">
                <a:solidFill>
                  <a:srgbClr val="231F20"/>
                </a:solidFill>
                <a:latin typeface="Arial"/>
                <a:cs typeface="Arial"/>
              </a:rPr>
              <a:t>vík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22397" y="3123238"/>
            <a:ext cx="4490720" cy="3657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Čtyři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sourozenci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Kryštof,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Kristýna, </a:t>
            </a:r>
            <a:r>
              <a:rPr dirty="0" sz="1600" spc="-405">
                <a:solidFill>
                  <a:srgbClr val="231F20"/>
                </a:solidFill>
                <a:latin typeface="Arial"/>
                <a:cs typeface="Arial"/>
              </a:rPr>
              <a:t>Ema</a:t>
            </a:r>
            <a:r>
              <a:rPr dirty="0" sz="1600" spc="-4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nejmladší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Samuel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prožívají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spokojené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dětství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ve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šťastné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rodině.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Jednoho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rána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ale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všechno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změní.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Jejich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upadli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záhadného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spínku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oni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si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musí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najed-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nou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poradit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docela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sami.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Takto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záhadně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usnuli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celém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světe.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Arial"/>
              <a:cs typeface="Arial"/>
            </a:endParaRPr>
          </a:p>
          <a:p>
            <a:pPr algn="just" marL="12700" marR="5080">
              <a:lnSpc>
                <a:spcPct val="114599"/>
              </a:lnSpc>
              <a:spcBef>
                <a:spcPts val="5"/>
              </a:spcBef>
            </a:pP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Nastává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chaos,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město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ovládnou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bezdětní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mladí,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kteří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nedo-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kázali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ve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vzniklé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situaci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zorientovat.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Věřit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nedá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nikomu.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Pro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souro-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zence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začíná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každodenní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boj,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 </a:t>
            </a:r>
            <a:r>
              <a:rPr dirty="0" sz="1600" spc="-310">
                <a:solidFill>
                  <a:srgbClr val="231F20"/>
                </a:solidFill>
                <a:latin typeface="Arial"/>
                <a:cs typeface="Arial"/>
              </a:rPr>
              <a:t>němž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by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měli 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vítězit </a:t>
            </a:r>
            <a:r>
              <a:rPr dirty="0" sz="1600" spc="-45">
                <a:solidFill>
                  <a:srgbClr val="231F20"/>
                </a:solidFill>
                <a:latin typeface="Arial"/>
                <a:cs typeface="Arial"/>
              </a:rPr>
              <a:t>ti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silnější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chyt-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řejší,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ale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lec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dy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mají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vrch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231F20"/>
                </a:solidFill>
                <a:latin typeface="Arial"/>
                <a:cs typeface="Arial"/>
              </a:rPr>
              <a:t>ti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yt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alí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bezohlední.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00">
              <a:latin typeface="Arial"/>
              <a:cs typeface="Arial"/>
            </a:endParaRPr>
          </a:p>
          <a:p>
            <a:pPr algn="just" marL="12700" marR="6350">
              <a:lnSpc>
                <a:spcPct val="114599"/>
              </a:lnSpc>
              <a:spcBef>
                <a:spcPts val="5"/>
              </a:spcBef>
            </a:pP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Malý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Samuel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je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navíc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unesen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sourozenci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vydávají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cestu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neznáma,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aby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ho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zkusili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najít.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Podaří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jim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opět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setkat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najít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cestu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zpět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domů?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Probudí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bude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vše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jako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dřív?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8375" y="0"/>
            <a:ext cx="1096645" cy="33204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600" spc="-3585" b="1">
                <a:solidFill>
                  <a:srgbClr val="D4EFFC"/>
                </a:solidFill>
                <a:latin typeface="Arial"/>
                <a:cs typeface="Arial"/>
              </a:rPr>
              <a:t>1</a:t>
            </a:r>
            <a:endParaRPr sz="2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32599" y="1111722"/>
            <a:ext cx="2200910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1285" b="0">
                <a:latin typeface="Arial"/>
                <a:cs typeface="Arial"/>
              </a:rPr>
              <a:t>SYNOPSE</a:t>
            </a:r>
            <a:endParaRPr sz="54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444298"/>
            <a:ext cx="8161020" cy="10848340"/>
            <a:chOff x="0" y="444298"/>
            <a:chExt cx="8161020" cy="1084834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303" y="7590294"/>
              <a:ext cx="7775996" cy="351000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45301" y="444298"/>
              <a:ext cx="0" cy="8397240"/>
            </a:xfrm>
            <a:custGeom>
              <a:avLst/>
              <a:gdLst/>
              <a:ahLst/>
              <a:cxnLst/>
              <a:rect l="l" t="t" r="r" b="b"/>
              <a:pathLst>
                <a:path w="0" h="8397240">
                  <a:moveTo>
                    <a:pt x="0" y="0"/>
                  </a:moveTo>
                  <a:lnTo>
                    <a:pt x="0" y="8396998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44349" y="2519126"/>
              <a:ext cx="0" cy="4513580"/>
            </a:xfrm>
            <a:custGeom>
              <a:avLst/>
              <a:gdLst/>
              <a:ahLst/>
              <a:cxnLst/>
              <a:rect l="l" t="t" r="r" b="b"/>
              <a:pathLst>
                <a:path w="0" h="4513580">
                  <a:moveTo>
                    <a:pt x="0" y="0"/>
                  </a:moveTo>
                  <a:lnTo>
                    <a:pt x="0" y="4513173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40299" y="7848648"/>
              <a:ext cx="5859145" cy="0"/>
            </a:xfrm>
            <a:custGeom>
              <a:avLst/>
              <a:gdLst/>
              <a:ahLst/>
              <a:cxnLst/>
              <a:rect l="l" t="t" r="r" b="b"/>
              <a:pathLst>
                <a:path w="5859145" h="0">
                  <a:moveTo>
                    <a:pt x="0" y="0"/>
                  </a:moveTo>
                  <a:lnTo>
                    <a:pt x="5859005" y="0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46248" y="2406298"/>
              <a:ext cx="0" cy="3240405"/>
            </a:xfrm>
            <a:custGeom>
              <a:avLst/>
              <a:gdLst/>
              <a:ahLst/>
              <a:cxnLst/>
              <a:rect l="l" t="t" r="r" b="b"/>
              <a:pathLst>
                <a:path w="0" h="3240404">
                  <a:moveTo>
                    <a:pt x="0" y="0"/>
                  </a:moveTo>
                  <a:lnTo>
                    <a:pt x="0" y="3239998"/>
                  </a:lnTo>
                </a:path>
              </a:pathLst>
            </a:custGeom>
            <a:ln w="12700">
              <a:solidFill>
                <a:srgbClr val="D4EFF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0" y="10992301"/>
              <a:ext cx="8161020" cy="300355"/>
            </a:xfrm>
            <a:custGeom>
              <a:avLst/>
              <a:gdLst/>
              <a:ahLst/>
              <a:cxnLst/>
              <a:rect l="l" t="t" r="r" b="b"/>
              <a:pathLst>
                <a:path w="8161020" h="300354">
                  <a:moveTo>
                    <a:pt x="190500" y="0"/>
                  </a:moveTo>
                  <a:lnTo>
                    <a:pt x="0" y="0"/>
                  </a:lnTo>
                </a:path>
                <a:path w="8161020" h="300354">
                  <a:moveTo>
                    <a:pt x="7970100" y="0"/>
                  </a:moveTo>
                  <a:lnTo>
                    <a:pt x="8160600" y="0"/>
                  </a:lnTo>
                </a:path>
                <a:path w="8161020" h="300354">
                  <a:moveTo>
                    <a:pt x="300304" y="109791"/>
                  </a:moveTo>
                  <a:lnTo>
                    <a:pt x="300304" y="300291"/>
                  </a:lnTo>
                </a:path>
                <a:path w="8161020" h="300354">
                  <a:moveTo>
                    <a:pt x="7860296" y="109791"/>
                  </a:moveTo>
                  <a:lnTo>
                    <a:pt x="7860296" y="30029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0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970101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0304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860296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22449" y="6019385"/>
            <a:ext cx="4490720" cy="37547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1100"/>
              </a:lnSpc>
              <a:spcBef>
                <a:spcPts val="100"/>
              </a:spcBef>
            </a:pP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Nejen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mladí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lidé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filmům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rozumí, 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dokážou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přes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příběh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lépe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po-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rozumět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problematice,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kterou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jim </a:t>
            </a:r>
            <a:r>
              <a:rPr dirty="0" sz="1800" spc="-165">
                <a:solidFill>
                  <a:srgbClr val="2384C6"/>
                </a:solidFill>
                <a:latin typeface="Arial"/>
                <a:cs typeface="Arial"/>
              </a:rPr>
              <a:t>tvůrci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předkládají. </a:t>
            </a:r>
            <a:r>
              <a:rPr dirty="0" sz="1800" spc="-330">
                <a:solidFill>
                  <a:srgbClr val="2384C6"/>
                </a:solidFill>
                <a:latin typeface="Arial"/>
                <a:cs typeface="Arial"/>
              </a:rPr>
              <a:t>Pokud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je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70">
                <a:solidFill>
                  <a:srgbClr val="2384C6"/>
                </a:solidFill>
                <a:latin typeface="Arial"/>
                <a:cs typeface="Arial"/>
              </a:rPr>
              <a:t>film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dobře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zacílen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určitou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skupinu, </a:t>
            </a:r>
            <a:r>
              <a:rPr dirty="0" sz="1800" spc="-400">
                <a:solidFill>
                  <a:srgbClr val="2384C6"/>
                </a:solidFill>
                <a:latin typeface="Arial"/>
                <a:cs typeface="Arial"/>
              </a:rPr>
              <a:t>má</a:t>
            </a:r>
            <a:r>
              <a:rPr dirty="0" sz="1800" spc="-39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0">
                <a:solidFill>
                  <a:srgbClr val="2384C6"/>
                </a:solidFill>
                <a:latin typeface="Arial"/>
                <a:cs typeface="Arial"/>
              </a:rPr>
              <a:t>větší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šanci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být </a:t>
            </a:r>
            <a:r>
              <a:rPr dirty="0" sz="1800" spc="-165">
                <a:solidFill>
                  <a:srgbClr val="2384C6"/>
                </a:solidFill>
                <a:latin typeface="Arial"/>
                <a:cs typeface="Arial"/>
              </a:rPr>
              <a:t>di- </a:t>
            </a:r>
            <a:r>
              <a:rPr dirty="0" sz="1800" spc="-16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90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á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60">
                <a:solidFill>
                  <a:srgbClr val="2384C6"/>
                </a:solidFill>
                <a:latin typeface="Arial"/>
                <a:cs typeface="Arial"/>
              </a:rPr>
              <a:t>přijat.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600" spc="-405" b="1">
                <a:solidFill>
                  <a:srgbClr val="231F20"/>
                </a:solidFill>
                <a:latin typeface="Arial"/>
                <a:cs typeface="Arial"/>
              </a:rPr>
              <a:t>SLO</a:t>
            </a:r>
            <a:r>
              <a:rPr dirty="0" sz="1600" spc="-455" b="1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440" b="1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55" b="1">
                <a:solidFill>
                  <a:srgbClr val="231F20"/>
                </a:solidFill>
                <a:latin typeface="Arial"/>
                <a:cs typeface="Arial"/>
              </a:rPr>
              <a:t>REŽISÉ</a:t>
            </a:r>
            <a:r>
              <a:rPr dirty="0" sz="1600" spc="-475" b="1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440" b="1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 b="1">
                <a:solidFill>
                  <a:srgbClr val="231F20"/>
                </a:solidFill>
                <a:latin typeface="Arial"/>
                <a:cs typeface="Arial"/>
              </a:rPr>
              <a:t>–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440" b="1">
                <a:solidFill>
                  <a:srgbClr val="231F20"/>
                </a:solidFill>
                <a:latin typeface="Arial"/>
                <a:cs typeface="Arial"/>
              </a:rPr>
              <a:t>DAN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50" b="1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dirty="0" sz="1600" spc="-409" b="1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540" b="1">
                <a:solidFill>
                  <a:srgbClr val="231F20"/>
                </a:solidFill>
                <a:latin typeface="Arial"/>
                <a:cs typeface="Arial"/>
              </a:rPr>
              <a:t>Á</a:t>
            </a:r>
            <a:r>
              <a:rPr dirty="0" sz="1600" spc="-409" b="1">
                <a:solidFill>
                  <a:srgbClr val="231F20"/>
                </a:solidFill>
                <a:latin typeface="Arial"/>
                <a:cs typeface="Arial"/>
              </a:rPr>
              <a:t>TEK</a:t>
            </a:r>
            <a:endParaRPr sz="1600">
              <a:latin typeface="Arial"/>
              <a:cs typeface="Arial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„Knižní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předloha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doufejme,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film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jsou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výjimečné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 v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tom,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jakým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způsobem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věříme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ve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své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děti. </a:t>
            </a:r>
            <a:r>
              <a:rPr dirty="0" sz="1600" spc="-355">
                <a:solidFill>
                  <a:srgbClr val="231F20"/>
                </a:solidFill>
                <a:latin typeface="Arial"/>
                <a:cs typeface="Arial"/>
              </a:rPr>
              <a:t>Ony</a:t>
            </a:r>
            <a:r>
              <a:rPr dirty="0" sz="1600" spc="-3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0">
                <a:solidFill>
                  <a:srgbClr val="231F20"/>
                </a:solidFill>
                <a:latin typeface="Arial"/>
                <a:cs typeface="Arial"/>
              </a:rPr>
              <a:t>totiž 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dokážou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25">
                <a:solidFill>
                  <a:srgbClr val="231F20"/>
                </a:solidFill>
                <a:latin typeface="Arial"/>
                <a:cs typeface="Arial"/>
              </a:rPr>
              <a:t>mnohem</a:t>
            </a:r>
            <a:r>
              <a:rPr dirty="0" sz="1600" spc="-3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víc,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než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si 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myslíme.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Je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rodině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lásce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ní,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lásce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dětem</a:t>
            </a:r>
            <a:r>
              <a:rPr dirty="0" sz="1600" spc="-5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rodičům. </a:t>
            </a:r>
            <a:r>
              <a:rPr dirty="0" sz="1600" spc="-39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když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ptáte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na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cílovou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skupinu,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film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je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natočený pro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děti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od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sedmi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pat-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nácti </a:t>
            </a:r>
            <a:r>
              <a:rPr dirty="0" sz="1600" spc="-130">
                <a:solidFill>
                  <a:srgbClr val="231F20"/>
                </a:solidFill>
                <a:latin typeface="Arial"/>
                <a:cs typeface="Arial"/>
              </a:rPr>
              <a:t>let,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ale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rozhodně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bude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zajímavý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také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pro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prarodi-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če. </a:t>
            </a:r>
            <a:r>
              <a:rPr dirty="0" sz="1600" spc="-310">
                <a:solidFill>
                  <a:srgbClr val="231F20"/>
                </a:solidFill>
                <a:latin typeface="Arial"/>
                <a:cs typeface="Arial"/>
              </a:rPr>
              <a:t>Možná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oni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poznají,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jakou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sílu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mají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děti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vnoučata. </a:t>
            </a:r>
            <a:r>
              <a:rPr dirty="0" sz="1600" spc="-39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38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věřme,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zhlédnutí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filmu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budou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více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věřit.“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22600" y="10139188"/>
            <a:ext cx="424307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130">
                <a:solidFill>
                  <a:srgbClr val="231F20"/>
                </a:solidFill>
                <a:latin typeface="Arial"/>
                <a:cs typeface="Arial"/>
              </a:rPr>
              <a:t>Zdroj:</a:t>
            </a:r>
            <a:r>
              <a:rPr dirty="0" sz="1000" spc="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000" spc="-120">
                <a:solidFill>
                  <a:srgbClr val="231F20"/>
                </a:solidFill>
                <a:latin typeface="Arial"/>
                <a:cs typeface="Arial"/>
              </a:rPr>
              <a:t>https://</a:t>
            </a:r>
            <a:r>
              <a:rPr dirty="0" sz="1000" spc="-120">
                <a:solidFill>
                  <a:srgbClr val="231F20"/>
                </a:solidFill>
                <a:latin typeface="Arial"/>
                <a:cs typeface="Arial"/>
                <a:hlinkClick r:id="rId2"/>
              </a:rPr>
              <a:t>www.denik.cz/rodice-a-deti-jak-spi-mesto/reziser-dan-svatek-spici-mesto-20210713.html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1783" y="3712890"/>
            <a:ext cx="1337945" cy="33204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600" spc="-1680" b="1">
                <a:solidFill>
                  <a:srgbClr val="D4EFFC"/>
                </a:solidFill>
                <a:latin typeface="Arial"/>
                <a:cs typeface="Arial"/>
              </a:rPr>
              <a:t>2</a:t>
            </a:r>
            <a:endParaRPr sz="216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235301" y="0"/>
            <a:ext cx="5925820" cy="4665345"/>
            <a:chOff x="2235301" y="0"/>
            <a:chExt cx="5925820" cy="466534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35301" y="192303"/>
              <a:ext cx="5733008" cy="447299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7860296" y="0"/>
              <a:ext cx="300355" cy="300355"/>
            </a:xfrm>
            <a:custGeom>
              <a:avLst/>
              <a:gdLst/>
              <a:ahLst/>
              <a:cxnLst/>
              <a:rect l="l" t="t" r="r" b="b"/>
              <a:pathLst>
                <a:path w="300354" h="300355">
                  <a:moveTo>
                    <a:pt x="109804" y="300304"/>
                  </a:moveTo>
                  <a:lnTo>
                    <a:pt x="300304" y="300304"/>
                  </a:lnTo>
                </a:path>
                <a:path w="300354" h="300355">
                  <a:moveTo>
                    <a:pt x="0" y="190499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1245301" y="1740296"/>
            <a:ext cx="0" cy="7128509"/>
          </a:xfrm>
          <a:custGeom>
            <a:avLst/>
            <a:gdLst/>
            <a:ahLst/>
            <a:cxnLst/>
            <a:rect l="l" t="t" r="r" b="b"/>
            <a:pathLst>
              <a:path w="0" h="7128509">
                <a:moveTo>
                  <a:pt x="0" y="7128002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44349" y="3549298"/>
            <a:ext cx="0" cy="4491355"/>
          </a:xfrm>
          <a:custGeom>
            <a:avLst/>
            <a:gdLst/>
            <a:ahLst/>
            <a:cxnLst/>
            <a:rect l="l" t="t" r="r" b="b"/>
            <a:pathLst>
              <a:path w="0" h="4491355">
                <a:moveTo>
                  <a:pt x="0" y="4490999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46248" y="4935303"/>
            <a:ext cx="0" cy="2889250"/>
          </a:xfrm>
          <a:custGeom>
            <a:avLst/>
            <a:gdLst/>
            <a:ahLst/>
            <a:cxnLst/>
            <a:rect l="l" t="t" r="r" b="b"/>
            <a:pathLst>
              <a:path w="0" h="2889250">
                <a:moveTo>
                  <a:pt x="0" y="2888995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232599" y="4978501"/>
            <a:ext cx="4573270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1380" b="0">
                <a:latin typeface="Arial"/>
                <a:cs typeface="Arial"/>
              </a:rPr>
              <a:t>PRO</a:t>
            </a:r>
            <a:r>
              <a:rPr dirty="0" sz="5400" spc="-1650" b="0">
                <a:latin typeface="Arial"/>
                <a:cs typeface="Arial"/>
              </a:rPr>
              <a:t>Č</a:t>
            </a:r>
            <a:r>
              <a:rPr dirty="0" sz="5400" spc="114" b="0">
                <a:latin typeface="Arial"/>
                <a:cs typeface="Arial"/>
              </a:rPr>
              <a:t> </a:t>
            </a:r>
            <a:r>
              <a:rPr dirty="0" sz="5400" spc="-1245" b="0">
                <a:latin typeface="Arial"/>
                <a:cs typeface="Arial"/>
              </a:rPr>
              <a:t>TENT</a:t>
            </a:r>
            <a:r>
              <a:rPr dirty="0" sz="5400" spc="-1805" b="0">
                <a:latin typeface="Arial"/>
                <a:cs typeface="Arial"/>
              </a:rPr>
              <a:t>O</a:t>
            </a:r>
            <a:r>
              <a:rPr dirty="0" sz="5400" spc="114" b="0">
                <a:latin typeface="Arial"/>
                <a:cs typeface="Arial"/>
              </a:rPr>
              <a:t> </a:t>
            </a:r>
            <a:r>
              <a:rPr dirty="0" sz="5400" spc="-819" b="0">
                <a:latin typeface="Arial"/>
                <a:cs typeface="Arial"/>
              </a:rPr>
              <a:t>FILM?</a:t>
            </a:r>
            <a:endParaRPr sz="5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0304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2303" y="192303"/>
            <a:ext cx="7776209" cy="10908030"/>
          </a:xfrm>
          <a:custGeom>
            <a:avLst/>
            <a:gdLst/>
            <a:ahLst/>
            <a:cxnLst/>
            <a:rect l="l" t="t" r="r" b="b"/>
            <a:pathLst>
              <a:path w="7776209" h="10908030">
                <a:moveTo>
                  <a:pt x="7776006" y="0"/>
                </a:moveTo>
                <a:lnTo>
                  <a:pt x="0" y="0"/>
                </a:lnTo>
                <a:lnTo>
                  <a:pt x="0" y="10907991"/>
                </a:lnTo>
                <a:lnTo>
                  <a:pt x="7776006" y="10907991"/>
                </a:lnTo>
                <a:lnTo>
                  <a:pt x="7776006" y="0"/>
                </a:lnTo>
                <a:close/>
              </a:path>
            </a:pathLst>
          </a:custGeom>
          <a:solidFill>
            <a:srgbClr val="D4EFF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22600" y="2375722"/>
            <a:ext cx="4490085" cy="6522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1100"/>
              </a:lnSpc>
              <a:spcBef>
                <a:spcPts val="100"/>
              </a:spcBef>
            </a:pP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Film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Spící město 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doporučujeme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jako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doplnění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výuky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pro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páté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ročníky </a:t>
            </a:r>
            <a:r>
              <a:rPr dirty="0" sz="1800" spc="-330">
                <a:solidFill>
                  <a:srgbClr val="2384C6"/>
                </a:solidFill>
                <a:latin typeface="Arial"/>
                <a:cs typeface="Arial"/>
              </a:rPr>
              <a:t>ZŠ,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pro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druhý 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stupeň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základních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škol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pro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nižší </a:t>
            </a:r>
            <a:r>
              <a:rPr dirty="0" sz="1800" spc="-210">
                <a:solidFill>
                  <a:srgbClr val="2384C6"/>
                </a:solidFill>
                <a:latin typeface="Arial"/>
                <a:cs typeface="Arial"/>
              </a:rPr>
              <a:t>roční-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k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0">
                <a:solidFill>
                  <a:srgbClr val="2384C6"/>
                </a:solidFill>
                <a:latin typeface="Arial"/>
                <a:cs typeface="Arial"/>
              </a:rPr>
              <a:t>víceletých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5">
                <a:solidFill>
                  <a:srgbClr val="2384C6"/>
                </a:solidFill>
                <a:latin typeface="Arial"/>
                <a:cs typeface="Arial"/>
              </a:rPr>
              <a:t>gymnázií.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Arial"/>
              <a:cs typeface="Arial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Snímek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k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dětem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nepřistupuje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jako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k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těm,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co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si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neumí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poradit,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ale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na-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opak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ukazuje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schopnosti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racionálně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uvažovat.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Zároveň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je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však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potřeba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děti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neustále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edukovat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postupech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při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mimořádných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situa- 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cích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tak,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aby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je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osvojily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dokázali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je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efektivně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jistě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použít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1600" spc="-15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pra-</a:t>
            </a:r>
            <a:endParaRPr sz="1600">
              <a:latin typeface="Arial"/>
              <a:cs typeface="Arial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xi.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Metodický </a:t>
            </a:r>
            <a:r>
              <a:rPr dirty="0" sz="1600" spc="-85">
                <a:solidFill>
                  <a:srgbClr val="231F20"/>
                </a:solidFill>
                <a:latin typeface="Arial"/>
                <a:cs typeface="Arial"/>
              </a:rPr>
              <a:t>list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obsahuje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především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zajímavá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témata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k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diskuzi, která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jsou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určena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k zamyšlení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dětí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propojení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znalostí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praktických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dovedností.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Jako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doplnění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diskuzí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pak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slouží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metodická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témata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vhod-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ná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pro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doplnění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lát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-470" b="1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dirty="0" sz="1600" spc="-270" b="1">
                <a:solidFill>
                  <a:srgbClr val="231F20"/>
                </a:solidFill>
                <a:latin typeface="Arial"/>
                <a:cs typeface="Arial"/>
              </a:rPr>
              <a:t>émata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 b="1">
                <a:solidFill>
                  <a:srgbClr val="231F20"/>
                </a:solidFill>
                <a:latin typeface="Arial"/>
                <a:cs typeface="Arial"/>
              </a:rPr>
              <a:t>diskuzní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 b="1">
                <a:solidFill>
                  <a:srgbClr val="231F20"/>
                </a:solidFill>
                <a:latin typeface="Arial"/>
                <a:cs typeface="Arial"/>
              </a:rPr>
              <a:t>části: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455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95">
                <a:solidFill>
                  <a:srgbClr val="231F20"/>
                </a:solidFill>
                <a:latin typeface="Arial"/>
                <a:cs typeface="Arial"/>
              </a:rPr>
              <a:t>ýznam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rodi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zta</a:t>
            </a:r>
            <a:r>
              <a:rPr dirty="0" sz="1600" spc="-275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rodině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Jak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přežít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neoče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á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305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ých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podmín</a:t>
            </a:r>
            <a:r>
              <a:rPr dirty="0" sz="1600" spc="-29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ách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Jak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odhadnout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60">
                <a:solidFill>
                  <a:srgbClr val="231F20"/>
                </a:solidFill>
                <a:latin typeface="Arial"/>
                <a:cs typeface="Arial"/>
              </a:rPr>
              <a:t>lids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cha</a:t>
            </a:r>
            <a:r>
              <a:rPr dirty="0" sz="1600" spc="-185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aktery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ú</a:t>
            </a:r>
            <a:r>
              <a:rPr dirty="0" sz="1600" spc="-445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ysly?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47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ar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ání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před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nebezpečím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31F20"/>
              </a:buClr>
              <a:buFont typeface="Arial"/>
              <a:buChar char="■"/>
            </a:pPr>
            <a:endParaRPr sz="2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-265" b="1">
                <a:solidFill>
                  <a:srgbClr val="231F20"/>
                </a:solidFill>
                <a:latin typeface="Arial"/>
                <a:cs typeface="Arial"/>
              </a:rPr>
              <a:t>Metodic</a:t>
            </a:r>
            <a:r>
              <a:rPr dirty="0" sz="1600" spc="-320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 b="1">
                <a:solidFill>
                  <a:srgbClr val="231F20"/>
                </a:solidFill>
                <a:latin typeface="Arial"/>
                <a:cs typeface="Arial"/>
              </a:rPr>
              <a:t>á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 b="1">
                <a:solidFill>
                  <a:srgbClr val="231F20"/>
                </a:solidFill>
                <a:latin typeface="Arial"/>
                <a:cs typeface="Arial"/>
              </a:rPr>
              <a:t>témata: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sirénách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doporučená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činnost</a:t>
            </a:r>
            <a:r>
              <a:rPr dirty="0" sz="1600" spc="-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dirty="0" sz="1600" spc="-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odeznění</a:t>
            </a:r>
            <a:r>
              <a:rPr dirty="0" sz="1600" spc="-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„Všeobecné</a:t>
            </a:r>
            <a:r>
              <a:rPr dirty="0" sz="1600" spc="-114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výstrahy“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28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obecné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zásady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pro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9">
                <a:solidFill>
                  <a:srgbClr val="231F20"/>
                </a:solidFill>
                <a:latin typeface="Arial"/>
                <a:cs typeface="Arial"/>
              </a:rPr>
              <a:t>případ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ohrožení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8161020" cy="11292840"/>
            <a:chOff x="0" y="0"/>
            <a:chExt cx="8161020" cy="11292840"/>
          </a:xfrm>
        </p:grpSpPr>
        <p:sp>
          <p:nvSpPr>
            <p:cNvPr id="5" name="object 5"/>
            <p:cNvSpPr/>
            <p:nvPr/>
          </p:nvSpPr>
          <p:spPr>
            <a:xfrm>
              <a:off x="1245301" y="840303"/>
              <a:ext cx="0" cy="9611995"/>
            </a:xfrm>
            <a:custGeom>
              <a:avLst/>
              <a:gdLst/>
              <a:ahLst/>
              <a:cxnLst/>
              <a:rect l="l" t="t" r="r" b="b"/>
              <a:pathLst>
                <a:path w="0" h="9611995">
                  <a:moveTo>
                    <a:pt x="0" y="96119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44349" y="1610658"/>
              <a:ext cx="0" cy="7231380"/>
            </a:xfrm>
            <a:custGeom>
              <a:avLst/>
              <a:gdLst/>
              <a:ahLst/>
              <a:cxnLst/>
              <a:rect l="l" t="t" r="r" b="b"/>
              <a:pathLst>
                <a:path w="0" h="7231380">
                  <a:moveTo>
                    <a:pt x="0" y="723088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46248" y="2801216"/>
              <a:ext cx="0" cy="5620385"/>
            </a:xfrm>
            <a:custGeom>
              <a:avLst/>
              <a:gdLst/>
              <a:ahLst/>
              <a:cxnLst/>
              <a:rect l="l" t="t" r="r" b="b"/>
              <a:pathLst>
                <a:path w="0" h="5620384">
                  <a:moveTo>
                    <a:pt x="0" y="562013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985579" y="2225888"/>
              <a:ext cx="628015" cy="471805"/>
            </a:xfrm>
            <a:custGeom>
              <a:avLst/>
              <a:gdLst/>
              <a:ahLst/>
              <a:cxnLst/>
              <a:rect l="l" t="t" r="r" b="b"/>
              <a:pathLst>
                <a:path w="628014" h="471805">
                  <a:moveTo>
                    <a:pt x="6719" y="471740"/>
                  </a:moveTo>
                  <a:lnTo>
                    <a:pt x="6719" y="211542"/>
                  </a:lnTo>
                  <a:lnTo>
                    <a:pt x="3770" y="166919"/>
                  </a:lnTo>
                  <a:lnTo>
                    <a:pt x="0" y="104248"/>
                  </a:lnTo>
                  <a:lnTo>
                    <a:pt x="3028" y="43569"/>
                  </a:lnTo>
                  <a:lnTo>
                    <a:pt x="20473" y="4926"/>
                  </a:lnTo>
                  <a:lnTo>
                    <a:pt x="40318" y="0"/>
                  </a:lnTo>
                  <a:lnTo>
                    <a:pt x="70921" y="120"/>
                  </a:lnTo>
                  <a:lnTo>
                    <a:pt x="101719" y="2349"/>
                  </a:lnTo>
                  <a:lnTo>
                    <a:pt x="122150" y="3745"/>
                  </a:lnTo>
                  <a:lnTo>
                    <a:pt x="170200" y="3727"/>
                  </a:lnTo>
                  <a:lnTo>
                    <a:pt x="218251" y="3722"/>
                  </a:lnTo>
                  <a:lnTo>
                    <a:pt x="266303" y="3726"/>
                  </a:lnTo>
                  <a:lnTo>
                    <a:pt x="314355" y="3733"/>
                  </a:lnTo>
                  <a:lnTo>
                    <a:pt x="362409" y="3741"/>
                  </a:lnTo>
                  <a:lnTo>
                    <a:pt x="410465" y="3745"/>
                  </a:lnTo>
                  <a:lnTo>
                    <a:pt x="627724" y="3745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916296" y="8616936"/>
              <a:ext cx="958850" cy="450215"/>
            </a:xfrm>
            <a:custGeom>
              <a:avLst/>
              <a:gdLst/>
              <a:ahLst/>
              <a:cxnLst/>
              <a:rect l="l" t="t" r="r" b="b"/>
              <a:pathLst>
                <a:path w="958850" h="450215">
                  <a:moveTo>
                    <a:pt x="936002" y="0"/>
                  </a:moveTo>
                  <a:lnTo>
                    <a:pt x="939185" y="48466"/>
                  </a:lnTo>
                  <a:lnTo>
                    <a:pt x="943030" y="96771"/>
                  </a:lnTo>
                  <a:lnTo>
                    <a:pt x="946986" y="145048"/>
                  </a:lnTo>
                  <a:lnTo>
                    <a:pt x="950501" y="193427"/>
                  </a:lnTo>
                  <a:lnTo>
                    <a:pt x="953022" y="242041"/>
                  </a:lnTo>
                  <a:lnTo>
                    <a:pt x="953998" y="291020"/>
                  </a:lnTo>
                  <a:lnTo>
                    <a:pt x="955539" y="313650"/>
                  </a:lnTo>
                  <a:lnTo>
                    <a:pt x="958143" y="344328"/>
                  </a:lnTo>
                  <a:lnTo>
                    <a:pt x="958811" y="375302"/>
                  </a:lnTo>
                  <a:lnTo>
                    <a:pt x="954544" y="398818"/>
                  </a:lnTo>
                  <a:lnTo>
                    <a:pt x="941034" y="413037"/>
                  </a:lnTo>
                  <a:lnTo>
                    <a:pt x="921199" y="416993"/>
                  </a:lnTo>
                  <a:lnTo>
                    <a:pt x="897789" y="415664"/>
                  </a:lnTo>
                  <a:lnTo>
                    <a:pt x="873556" y="414032"/>
                  </a:lnTo>
                  <a:lnTo>
                    <a:pt x="822598" y="413723"/>
                  </a:lnTo>
                  <a:lnTo>
                    <a:pt x="771466" y="413364"/>
                  </a:lnTo>
                  <a:lnTo>
                    <a:pt x="720190" y="413024"/>
                  </a:lnTo>
                  <a:lnTo>
                    <a:pt x="668802" y="412769"/>
                  </a:lnTo>
                  <a:lnTo>
                    <a:pt x="617332" y="412670"/>
                  </a:lnTo>
                  <a:lnTo>
                    <a:pt x="565810" y="412794"/>
                  </a:lnTo>
                  <a:lnTo>
                    <a:pt x="514269" y="413208"/>
                  </a:lnTo>
                  <a:lnTo>
                    <a:pt x="462737" y="413982"/>
                  </a:lnTo>
                  <a:lnTo>
                    <a:pt x="411246" y="415184"/>
                  </a:lnTo>
                  <a:lnTo>
                    <a:pt x="359828" y="416882"/>
                  </a:lnTo>
                  <a:lnTo>
                    <a:pt x="308512" y="419144"/>
                  </a:lnTo>
                  <a:lnTo>
                    <a:pt x="257329" y="422038"/>
                  </a:lnTo>
                  <a:lnTo>
                    <a:pt x="206310" y="425633"/>
                  </a:lnTo>
                  <a:lnTo>
                    <a:pt x="155486" y="429996"/>
                  </a:lnTo>
                  <a:lnTo>
                    <a:pt x="130617" y="430846"/>
                  </a:lnTo>
                  <a:lnTo>
                    <a:pt x="105327" y="430090"/>
                  </a:lnTo>
                  <a:lnTo>
                    <a:pt x="80151" y="429684"/>
                  </a:lnTo>
                  <a:lnTo>
                    <a:pt x="55626" y="431584"/>
                  </a:lnTo>
                  <a:lnTo>
                    <a:pt x="41385" y="436033"/>
                  </a:lnTo>
                  <a:lnTo>
                    <a:pt x="27817" y="442696"/>
                  </a:lnTo>
                  <a:lnTo>
                    <a:pt x="14247" y="448407"/>
                  </a:lnTo>
                  <a:lnTo>
                    <a:pt x="0" y="44999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0" y="0"/>
              <a:ext cx="8161020" cy="11292840"/>
            </a:xfrm>
            <a:custGeom>
              <a:avLst/>
              <a:gdLst/>
              <a:ahLst/>
              <a:cxnLst/>
              <a:rect l="l" t="t" r="r" b="b"/>
              <a:pathLst>
                <a:path w="8161020" h="11292840">
                  <a:moveTo>
                    <a:pt x="190500" y="300304"/>
                  </a:moveTo>
                  <a:lnTo>
                    <a:pt x="0" y="300304"/>
                  </a:lnTo>
                </a:path>
                <a:path w="8161020" h="11292840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11292840">
                  <a:moveTo>
                    <a:pt x="190500" y="10992307"/>
                  </a:moveTo>
                  <a:lnTo>
                    <a:pt x="0" y="10992307"/>
                  </a:lnTo>
                </a:path>
                <a:path w="8161020" h="11292840">
                  <a:moveTo>
                    <a:pt x="7970100" y="10992307"/>
                  </a:moveTo>
                  <a:lnTo>
                    <a:pt x="8160600" y="10992307"/>
                  </a:lnTo>
                </a:path>
                <a:path w="8161020" h="11292840">
                  <a:moveTo>
                    <a:pt x="300304" y="190499"/>
                  </a:moveTo>
                  <a:lnTo>
                    <a:pt x="300304" y="0"/>
                  </a:lnTo>
                </a:path>
                <a:path w="8161020" h="11292840">
                  <a:moveTo>
                    <a:pt x="300304" y="11102098"/>
                  </a:moveTo>
                  <a:lnTo>
                    <a:pt x="300304" y="11292598"/>
                  </a:lnTo>
                </a:path>
                <a:path w="8161020" h="11292840">
                  <a:moveTo>
                    <a:pt x="7860296" y="190499"/>
                  </a:moveTo>
                  <a:lnTo>
                    <a:pt x="7860296" y="0"/>
                  </a:lnTo>
                </a:path>
                <a:path w="8161020" h="11292840">
                  <a:moveTo>
                    <a:pt x="7860296" y="11102098"/>
                  </a:moveTo>
                  <a:lnTo>
                    <a:pt x="7860296" y="112925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2456967" y="9662769"/>
            <a:ext cx="4213225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68680" marR="5080" indent="-856615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6838B8"/>
                </a:solidFill>
                <a:latin typeface="Roboto"/>
                <a:cs typeface="Roboto"/>
              </a:rPr>
              <a:t>PROMÍTÁNÍ SPÍCÍHO </a:t>
            </a:r>
            <a:r>
              <a:rPr dirty="0" sz="1600" spc="-5">
                <a:solidFill>
                  <a:srgbClr val="6838B8"/>
                </a:solidFill>
                <a:latin typeface="Roboto"/>
                <a:cs typeface="Roboto"/>
              </a:rPr>
              <a:t>MĚSTA VE VAŠEM KINĚ </a:t>
            </a:r>
            <a:r>
              <a:rPr dirty="0" sz="1600" spc="-385">
                <a:solidFill>
                  <a:srgbClr val="6838B8"/>
                </a:solidFill>
                <a:latin typeface="Roboto"/>
                <a:cs typeface="Roboto"/>
              </a:rPr>
              <a:t> </a:t>
            </a:r>
            <a:r>
              <a:rPr dirty="0" sz="1600" spc="-5">
                <a:solidFill>
                  <a:srgbClr val="6838B8"/>
                </a:solidFill>
                <a:latin typeface="Roboto"/>
                <a:cs typeface="Roboto"/>
              </a:rPr>
              <a:t>ČI</a:t>
            </a:r>
            <a:r>
              <a:rPr dirty="0" sz="1600" spc="-10">
                <a:solidFill>
                  <a:srgbClr val="6838B8"/>
                </a:solidFill>
                <a:latin typeface="Roboto"/>
                <a:cs typeface="Roboto"/>
              </a:rPr>
              <a:t> </a:t>
            </a:r>
            <a:r>
              <a:rPr dirty="0" sz="1600">
                <a:solidFill>
                  <a:srgbClr val="6838B8"/>
                </a:solidFill>
                <a:latin typeface="Roboto"/>
                <a:cs typeface="Roboto"/>
              </a:rPr>
              <a:t>PŘÍMO</a:t>
            </a:r>
            <a:r>
              <a:rPr dirty="0" sz="1600" spc="-5">
                <a:solidFill>
                  <a:srgbClr val="6838B8"/>
                </a:solidFill>
                <a:latin typeface="Roboto"/>
                <a:cs typeface="Roboto"/>
              </a:rPr>
              <a:t> </a:t>
            </a:r>
            <a:r>
              <a:rPr dirty="0" sz="1600">
                <a:solidFill>
                  <a:srgbClr val="6838B8"/>
                </a:solidFill>
                <a:latin typeface="Roboto"/>
                <a:cs typeface="Roboto"/>
              </a:rPr>
              <a:t>U</a:t>
            </a:r>
            <a:r>
              <a:rPr dirty="0" sz="1600" spc="-5">
                <a:solidFill>
                  <a:srgbClr val="6838B8"/>
                </a:solidFill>
                <a:latin typeface="Roboto"/>
                <a:cs typeface="Roboto"/>
              </a:rPr>
              <a:t> VÁS</a:t>
            </a:r>
            <a:r>
              <a:rPr dirty="0" sz="1600" spc="-10">
                <a:solidFill>
                  <a:srgbClr val="6838B8"/>
                </a:solidFill>
                <a:latin typeface="Roboto"/>
                <a:cs typeface="Roboto"/>
              </a:rPr>
              <a:t> </a:t>
            </a:r>
            <a:r>
              <a:rPr dirty="0" sz="1600" spc="-5">
                <a:solidFill>
                  <a:srgbClr val="6838B8"/>
                </a:solidFill>
                <a:latin typeface="Roboto"/>
                <a:cs typeface="Roboto"/>
              </a:rPr>
              <a:t>VE </a:t>
            </a:r>
            <a:r>
              <a:rPr dirty="0" sz="1600">
                <a:solidFill>
                  <a:srgbClr val="6838B8"/>
                </a:solidFill>
                <a:latin typeface="Roboto"/>
                <a:cs typeface="Roboto"/>
              </a:rPr>
              <a:t>ŠKOLE</a:t>
            </a:r>
            <a:endParaRPr sz="16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2303" y="192303"/>
            <a:ext cx="7776209" cy="10908030"/>
          </a:xfrm>
          <a:custGeom>
            <a:avLst/>
            <a:gdLst/>
            <a:ahLst/>
            <a:cxnLst/>
            <a:rect l="l" t="t" r="r" b="b"/>
            <a:pathLst>
              <a:path w="7776209" h="10908030">
                <a:moveTo>
                  <a:pt x="7776006" y="0"/>
                </a:moveTo>
                <a:lnTo>
                  <a:pt x="0" y="0"/>
                </a:lnTo>
                <a:lnTo>
                  <a:pt x="0" y="10907991"/>
                </a:lnTo>
                <a:lnTo>
                  <a:pt x="7776006" y="10907991"/>
                </a:lnTo>
                <a:lnTo>
                  <a:pt x="7776006" y="0"/>
                </a:lnTo>
                <a:close/>
              </a:path>
            </a:pathLst>
          </a:custGeom>
          <a:solidFill>
            <a:srgbClr val="D4EFF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22600" y="9717496"/>
            <a:ext cx="442468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000" spc="-315" b="1">
                <a:solidFill>
                  <a:srgbClr val="2384C6"/>
                </a:solidFill>
                <a:latin typeface="Arial"/>
                <a:cs typeface="Arial"/>
              </a:rPr>
              <a:t>Zhlédnutí</a:t>
            </a:r>
            <a:r>
              <a:rPr dirty="0" sz="2000" spc="-15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05" b="1">
                <a:solidFill>
                  <a:srgbClr val="2384C6"/>
                </a:solidFill>
                <a:latin typeface="Arial"/>
                <a:cs typeface="Arial"/>
              </a:rPr>
              <a:t>filmu</a:t>
            </a:r>
            <a:r>
              <a:rPr dirty="0" sz="2000" spc="-15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05" b="1">
                <a:solidFill>
                  <a:srgbClr val="2384C6"/>
                </a:solidFill>
                <a:latin typeface="Arial"/>
                <a:cs typeface="Arial"/>
              </a:rPr>
              <a:t>Spící</a:t>
            </a:r>
            <a:r>
              <a:rPr dirty="0" sz="2000" spc="-15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55" b="1">
                <a:solidFill>
                  <a:srgbClr val="2384C6"/>
                </a:solidFill>
                <a:latin typeface="Arial"/>
                <a:cs typeface="Arial"/>
              </a:rPr>
              <a:t>město</a:t>
            </a:r>
            <a:r>
              <a:rPr dirty="0" sz="2000" spc="-15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459" b="1">
                <a:solidFill>
                  <a:srgbClr val="2384C6"/>
                </a:solidFill>
                <a:latin typeface="Arial"/>
                <a:cs typeface="Arial"/>
              </a:rPr>
              <a:t>vám</a:t>
            </a:r>
            <a:r>
              <a:rPr dirty="0" sz="2000" spc="-440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95" b="1">
                <a:solidFill>
                  <a:srgbClr val="2384C6"/>
                </a:solidFill>
                <a:latin typeface="Arial"/>
                <a:cs typeface="Arial"/>
              </a:rPr>
              <a:t>umožní</a:t>
            </a:r>
            <a:r>
              <a:rPr dirty="0" sz="2000" spc="-31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55" b="1">
                <a:solidFill>
                  <a:srgbClr val="2384C6"/>
                </a:solidFill>
                <a:latin typeface="Arial"/>
                <a:cs typeface="Arial"/>
              </a:rPr>
              <a:t>ve</a:t>
            </a:r>
            <a:r>
              <a:rPr dirty="0" sz="2000" spc="-15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10" b="1">
                <a:solidFill>
                  <a:srgbClr val="2384C6"/>
                </a:solidFill>
                <a:latin typeface="Arial"/>
                <a:cs typeface="Arial"/>
              </a:rPr>
              <a:t>vaší</a:t>
            </a:r>
            <a:r>
              <a:rPr dirty="0" sz="2000" spc="-15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250" b="1">
                <a:solidFill>
                  <a:srgbClr val="2384C6"/>
                </a:solidFill>
                <a:latin typeface="Arial"/>
                <a:cs typeface="Arial"/>
              </a:rPr>
              <a:t>třídě </a:t>
            </a:r>
            <a:r>
              <a:rPr dirty="0" sz="2000" spc="-545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70" b="1">
                <a:solidFill>
                  <a:srgbClr val="2384C6"/>
                </a:solidFill>
                <a:latin typeface="Arial"/>
                <a:cs typeface="Arial"/>
              </a:rPr>
              <a:t>prob</a:t>
            </a:r>
            <a:r>
              <a:rPr dirty="0" sz="2000" spc="-300" b="1">
                <a:solidFill>
                  <a:srgbClr val="2384C6"/>
                </a:solidFill>
                <a:latin typeface="Arial"/>
                <a:cs typeface="Arial"/>
              </a:rPr>
              <a:t>r</a:t>
            </a:r>
            <a:r>
              <a:rPr dirty="0" sz="2000" spc="-204" b="1">
                <a:solidFill>
                  <a:srgbClr val="2384C6"/>
                </a:solidFill>
                <a:latin typeface="Arial"/>
                <a:cs typeface="Arial"/>
              </a:rPr>
              <a:t>at</a:t>
            </a:r>
            <a:r>
              <a:rPr dirty="0" sz="2000" spc="-160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295" b="1">
                <a:solidFill>
                  <a:srgbClr val="2384C6"/>
                </a:solidFill>
                <a:latin typeface="Arial"/>
                <a:cs typeface="Arial"/>
              </a:rPr>
              <a:t>následující</a:t>
            </a:r>
            <a:r>
              <a:rPr dirty="0" sz="2000" spc="-160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70" b="1">
                <a:solidFill>
                  <a:srgbClr val="2384C6"/>
                </a:solidFill>
                <a:latin typeface="Arial"/>
                <a:cs typeface="Arial"/>
              </a:rPr>
              <a:t>okru</a:t>
            </a:r>
            <a:r>
              <a:rPr dirty="0" sz="2000" spc="-455" b="1">
                <a:solidFill>
                  <a:srgbClr val="2384C6"/>
                </a:solidFill>
                <a:latin typeface="Arial"/>
                <a:cs typeface="Arial"/>
              </a:rPr>
              <a:t>h</a:t>
            </a:r>
            <a:r>
              <a:rPr dirty="0" sz="2000" spc="-365" b="1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2000" spc="-160" b="1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000" spc="-305" b="1">
                <a:solidFill>
                  <a:srgbClr val="2384C6"/>
                </a:solidFill>
                <a:latin typeface="Arial"/>
                <a:cs typeface="Arial"/>
              </a:rPr>
              <a:t>otázek: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1783" y="301891"/>
            <a:ext cx="1337945" cy="332041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1600" spc="-1680">
                <a:solidFill>
                  <a:srgbClr val="FFFFFF"/>
                </a:solidFill>
              </a:rPr>
              <a:t>3</a:t>
            </a:r>
            <a:endParaRPr sz="21600"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8161020" cy="11292840"/>
            <a:chOff x="0" y="0"/>
            <a:chExt cx="8161020" cy="11292840"/>
          </a:xfrm>
        </p:grpSpPr>
        <p:sp>
          <p:nvSpPr>
            <p:cNvPr id="6" name="object 6"/>
            <p:cNvSpPr/>
            <p:nvPr/>
          </p:nvSpPr>
          <p:spPr>
            <a:xfrm>
              <a:off x="1245301" y="516301"/>
              <a:ext cx="0" cy="4941570"/>
            </a:xfrm>
            <a:custGeom>
              <a:avLst/>
              <a:gdLst/>
              <a:ahLst/>
              <a:cxnLst/>
              <a:rect l="l" t="t" r="r" b="b"/>
              <a:pathLst>
                <a:path w="0" h="4941570">
                  <a:moveTo>
                    <a:pt x="0" y="494099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44349" y="912301"/>
              <a:ext cx="0" cy="3717290"/>
            </a:xfrm>
            <a:custGeom>
              <a:avLst/>
              <a:gdLst/>
              <a:ahLst/>
              <a:cxnLst/>
              <a:rect l="l" t="t" r="r" b="b"/>
              <a:pathLst>
                <a:path w="0" h="3717290">
                  <a:moveTo>
                    <a:pt x="0" y="37169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46248" y="1524302"/>
              <a:ext cx="0" cy="2889250"/>
            </a:xfrm>
            <a:custGeom>
              <a:avLst/>
              <a:gdLst/>
              <a:ahLst/>
              <a:cxnLst/>
              <a:rect l="l" t="t" r="r" b="b"/>
              <a:pathLst>
                <a:path w="0" h="2889250">
                  <a:moveTo>
                    <a:pt x="0" y="2888996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985579" y="3392565"/>
              <a:ext cx="628015" cy="471805"/>
            </a:xfrm>
            <a:custGeom>
              <a:avLst/>
              <a:gdLst/>
              <a:ahLst/>
              <a:cxnLst/>
              <a:rect l="l" t="t" r="r" b="b"/>
              <a:pathLst>
                <a:path w="628014" h="471804">
                  <a:moveTo>
                    <a:pt x="6719" y="471740"/>
                  </a:moveTo>
                  <a:lnTo>
                    <a:pt x="6719" y="211542"/>
                  </a:lnTo>
                  <a:lnTo>
                    <a:pt x="3770" y="166919"/>
                  </a:lnTo>
                  <a:lnTo>
                    <a:pt x="0" y="104248"/>
                  </a:lnTo>
                  <a:lnTo>
                    <a:pt x="3028" y="43569"/>
                  </a:lnTo>
                  <a:lnTo>
                    <a:pt x="20473" y="4926"/>
                  </a:lnTo>
                  <a:lnTo>
                    <a:pt x="40318" y="0"/>
                  </a:lnTo>
                  <a:lnTo>
                    <a:pt x="70921" y="120"/>
                  </a:lnTo>
                  <a:lnTo>
                    <a:pt x="101719" y="2349"/>
                  </a:lnTo>
                  <a:lnTo>
                    <a:pt x="122150" y="3745"/>
                  </a:lnTo>
                  <a:lnTo>
                    <a:pt x="170200" y="3727"/>
                  </a:lnTo>
                  <a:lnTo>
                    <a:pt x="218251" y="3722"/>
                  </a:lnTo>
                  <a:lnTo>
                    <a:pt x="266303" y="3726"/>
                  </a:lnTo>
                  <a:lnTo>
                    <a:pt x="314355" y="3733"/>
                  </a:lnTo>
                  <a:lnTo>
                    <a:pt x="362409" y="3741"/>
                  </a:lnTo>
                  <a:lnTo>
                    <a:pt x="410465" y="3745"/>
                  </a:lnTo>
                  <a:lnTo>
                    <a:pt x="627724" y="3745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916296" y="9012645"/>
              <a:ext cx="958850" cy="450215"/>
            </a:xfrm>
            <a:custGeom>
              <a:avLst/>
              <a:gdLst/>
              <a:ahLst/>
              <a:cxnLst/>
              <a:rect l="l" t="t" r="r" b="b"/>
              <a:pathLst>
                <a:path w="958850" h="450215">
                  <a:moveTo>
                    <a:pt x="936002" y="0"/>
                  </a:moveTo>
                  <a:lnTo>
                    <a:pt x="939185" y="48466"/>
                  </a:lnTo>
                  <a:lnTo>
                    <a:pt x="943030" y="96771"/>
                  </a:lnTo>
                  <a:lnTo>
                    <a:pt x="946986" y="145048"/>
                  </a:lnTo>
                  <a:lnTo>
                    <a:pt x="950501" y="193427"/>
                  </a:lnTo>
                  <a:lnTo>
                    <a:pt x="953022" y="242041"/>
                  </a:lnTo>
                  <a:lnTo>
                    <a:pt x="953998" y="291020"/>
                  </a:lnTo>
                  <a:lnTo>
                    <a:pt x="955539" y="313650"/>
                  </a:lnTo>
                  <a:lnTo>
                    <a:pt x="958143" y="344328"/>
                  </a:lnTo>
                  <a:lnTo>
                    <a:pt x="958811" y="375302"/>
                  </a:lnTo>
                  <a:lnTo>
                    <a:pt x="954544" y="398818"/>
                  </a:lnTo>
                  <a:lnTo>
                    <a:pt x="941034" y="413037"/>
                  </a:lnTo>
                  <a:lnTo>
                    <a:pt x="921199" y="416993"/>
                  </a:lnTo>
                  <a:lnTo>
                    <a:pt x="897789" y="415664"/>
                  </a:lnTo>
                  <a:lnTo>
                    <a:pt x="873556" y="414032"/>
                  </a:lnTo>
                  <a:lnTo>
                    <a:pt x="822598" y="413723"/>
                  </a:lnTo>
                  <a:lnTo>
                    <a:pt x="771466" y="413364"/>
                  </a:lnTo>
                  <a:lnTo>
                    <a:pt x="720190" y="413024"/>
                  </a:lnTo>
                  <a:lnTo>
                    <a:pt x="668802" y="412769"/>
                  </a:lnTo>
                  <a:lnTo>
                    <a:pt x="617332" y="412670"/>
                  </a:lnTo>
                  <a:lnTo>
                    <a:pt x="565810" y="412794"/>
                  </a:lnTo>
                  <a:lnTo>
                    <a:pt x="514269" y="413208"/>
                  </a:lnTo>
                  <a:lnTo>
                    <a:pt x="462737" y="413982"/>
                  </a:lnTo>
                  <a:lnTo>
                    <a:pt x="411246" y="415184"/>
                  </a:lnTo>
                  <a:lnTo>
                    <a:pt x="359828" y="416882"/>
                  </a:lnTo>
                  <a:lnTo>
                    <a:pt x="308512" y="419144"/>
                  </a:lnTo>
                  <a:lnTo>
                    <a:pt x="257329" y="422038"/>
                  </a:lnTo>
                  <a:lnTo>
                    <a:pt x="206310" y="425633"/>
                  </a:lnTo>
                  <a:lnTo>
                    <a:pt x="155486" y="429996"/>
                  </a:lnTo>
                  <a:lnTo>
                    <a:pt x="130617" y="430846"/>
                  </a:lnTo>
                  <a:lnTo>
                    <a:pt x="105327" y="430090"/>
                  </a:lnTo>
                  <a:lnTo>
                    <a:pt x="80151" y="429684"/>
                  </a:lnTo>
                  <a:lnTo>
                    <a:pt x="55626" y="431584"/>
                  </a:lnTo>
                  <a:lnTo>
                    <a:pt x="41385" y="436033"/>
                  </a:lnTo>
                  <a:lnTo>
                    <a:pt x="27817" y="442696"/>
                  </a:lnTo>
                  <a:lnTo>
                    <a:pt x="14247" y="448407"/>
                  </a:lnTo>
                  <a:lnTo>
                    <a:pt x="0" y="44999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41651" y="3582645"/>
              <a:ext cx="4388294" cy="565172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5214299" y="10218295"/>
              <a:ext cx="2159000" cy="522605"/>
            </a:xfrm>
            <a:custGeom>
              <a:avLst/>
              <a:gdLst/>
              <a:ahLst/>
              <a:cxnLst/>
              <a:rect l="l" t="t" r="r" b="b"/>
              <a:pathLst>
                <a:path w="2159000" h="522604">
                  <a:moveTo>
                    <a:pt x="0" y="0"/>
                  </a:moveTo>
                  <a:lnTo>
                    <a:pt x="28785" y="10241"/>
                  </a:lnTo>
                  <a:lnTo>
                    <a:pt x="58834" y="15235"/>
                  </a:lnTo>
                  <a:lnTo>
                    <a:pt x="89466" y="17164"/>
                  </a:lnTo>
                  <a:lnTo>
                    <a:pt x="120002" y="18211"/>
                  </a:lnTo>
                  <a:lnTo>
                    <a:pt x="169057" y="20068"/>
                  </a:lnTo>
                  <a:lnTo>
                    <a:pt x="218127" y="21445"/>
                  </a:lnTo>
                  <a:lnTo>
                    <a:pt x="267206" y="22528"/>
                  </a:lnTo>
                  <a:lnTo>
                    <a:pt x="316285" y="23509"/>
                  </a:lnTo>
                  <a:lnTo>
                    <a:pt x="365358" y="24576"/>
                  </a:lnTo>
                  <a:lnTo>
                    <a:pt x="414419" y="25918"/>
                  </a:lnTo>
                  <a:lnTo>
                    <a:pt x="463461" y="27724"/>
                  </a:lnTo>
                  <a:lnTo>
                    <a:pt x="512463" y="30044"/>
                  </a:lnTo>
                  <a:lnTo>
                    <a:pt x="561506" y="32791"/>
                  </a:lnTo>
                  <a:lnTo>
                    <a:pt x="610579" y="35926"/>
                  </a:lnTo>
                  <a:lnTo>
                    <a:pt x="659672" y="39413"/>
                  </a:lnTo>
                  <a:lnTo>
                    <a:pt x="708773" y="43213"/>
                  </a:lnTo>
                  <a:lnTo>
                    <a:pt x="757872" y="47291"/>
                  </a:lnTo>
                  <a:lnTo>
                    <a:pt x="806959" y="51608"/>
                  </a:lnTo>
                  <a:lnTo>
                    <a:pt x="856023" y="56127"/>
                  </a:lnTo>
                  <a:lnTo>
                    <a:pt x="905054" y="60811"/>
                  </a:lnTo>
                  <a:lnTo>
                    <a:pt x="954041" y="65623"/>
                  </a:lnTo>
                  <a:lnTo>
                    <a:pt x="1002973" y="70526"/>
                  </a:lnTo>
                  <a:lnTo>
                    <a:pt x="1051841" y="75482"/>
                  </a:lnTo>
                  <a:lnTo>
                    <a:pt x="1100632" y="80454"/>
                  </a:lnTo>
                  <a:lnTo>
                    <a:pt x="1151029" y="85876"/>
                  </a:lnTo>
                  <a:lnTo>
                    <a:pt x="1201376" y="91915"/>
                  </a:lnTo>
                  <a:lnTo>
                    <a:pt x="1251647" y="98649"/>
                  </a:lnTo>
                  <a:lnTo>
                    <a:pt x="1301809" y="106154"/>
                  </a:lnTo>
                  <a:lnTo>
                    <a:pt x="1351836" y="114507"/>
                  </a:lnTo>
                  <a:lnTo>
                    <a:pt x="1401696" y="123786"/>
                  </a:lnTo>
                  <a:lnTo>
                    <a:pt x="1451360" y="134068"/>
                  </a:lnTo>
                  <a:lnTo>
                    <a:pt x="1500799" y="145430"/>
                  </a:lnTo>
                  <a:lnTo>
                    <a:pt x="1549984" y="157949"/>
                  </a:lnTo>
                  <a:lnTo>
                    <a:pt x="1597145" y="171027"/>
                  </a:lnTo>
                  <a:lnTo>
                    <a:pt x="1644610" y="185181"/>
                  </a:lnTo>
                  <a:lnTo>
                    <a:pt x="1692102" y="200432"/>
                  </a:lnTo>
                  <a:lnTo>
                    <a:pt x="1739344" y="216803"/>
                  </a:lnTo>
                  <a:lnTo>
                    <a:pt x="1786059" y="234312"/>
                  </a:lnTo>
                  <a:lnTo>
                    <a:pt x="1831972" y="252982"/>
                  </a:lnTo>
                  <a:lnTo>
                    <a:pt x="1876806" y="272834"/>
                  </a:lnTo>
                  <a:lnTo>
                    <a:pt x="1922172" y="295501"/>
                  </a:lnTo>
                  <a:lnTo>
                    <a:pt x="1966672" y="319743"/>
                  </a:lnTo>
                  <a:lnTo>
                    <a:pt x="2011213" y="343959"/>
                  </a:lnTo>
                  <a:lnTo>
                    <a:pt x="2056701" y="366547"/>
                  </a:lnTo>
                  <a:lnTo>
                    <a:pt x="2084817" y="382008"/>
                  </a:lnTo>
                  <a:lnTo>
                    <a:pt x="2109635" y="399668"/>
                  </a:lnTo>
                  <a:lnTo>
                    <a:pt x="2133500" y="418568"/>
                  </a:lnTo>
                  <a:lnTo>
                    <a:pt x="2158758" y="437743"/>
                  </a:lnTo>
                  <a:lnTo>
                    <a:pt x="2151539" y="401121"/>
                  </a:lnTo>
                  <a:lnTo>
                    <a:pt x="2136044" y="361140"/>
                  </a:lnTo>
                  <a:lnTo>
                    <a:pt x="2119207" y="320239"/>
                  </a:lnTo>
                  <a:lnTo>
                    <a:pt x="2107958" y="280860"/>
                  </a:lnTo>
                  <a:lnTo>
                    <a:pt x="2100041" y="244023"/>
                  </a:lnTo>
                  <a:lnTo>
                    <a:pt x="2090356" y="207205"/>
                  </a:lnTo>
                  <a:lnTo>
                    <a:pt x="2082005" y="170241"/>
                  </a:lnTo>
                  <a:lnTo>
                    <a:pt x="2078088" y="132968"/>
                  </a:lnTo>
                  <a:lnTo>
                    <a:pt x="2077737" y="111610"/>
                  </a:lnTo>
                  <a:lnTo>
                    <a:pt x="2076831" y="91847"/>
                  </a:lnTo>
                  <a:lnTo>
                    <a:pt x="2074362" y="72231"/>
                  </a:lnTo>
                  <a:lnTo>
                    <a:pt x="2069325" y="51307"/>
                  </a:lnTo>
                  <a:lnTo>
                    <a:pt x="2079195" y="99379"/>
                  </a:lnTo>
                  <a:lnTo>
                    <a:pt x="2093615" y="147065"/>
                  </a:lnTo>
                  <a:lnTo>
                    <a:pt x="2109957" y="194649"/>
                  </a:lnTo>
                  <a:lnTo>
                    <a:pt x="2125596" y="242409"/>
                  </a:lnTo>
                  <a:lnTo>
                    <a:pt x="2137905" y="290626"/>
                  </a:lnTo>
                  <a:lnTo>
                    <a:pt x="2143307" y="331980"/>
                  </a:lnTo>
                  <a:lnTo>
                    <a:pt x="2145411" y="373721"/>
                  </a:lnTo>
                  <a:lnTo>
                    <a:pt x="2147752" y="415183"/>
                  </a:lnTo>
                  <a:lnTo>
                    <a:pt x="2153869" y="455701"/>
                  </a:lnTo>
                  <a:lnTo>
                    <a:pt x="2128345" y="463368"/>
                  </a:lnTo>
                  <a:lnTo>
                    <a:pt x="2081450" y="466328"/>
                  </a:lnTo>
                  <a:lnTo>
                    <a:pt x="2032607" y="467063"/>
                  </a:lnTo>
                  <a:lnTo>
                    <a:pt x="2001240" y="468058"/>
                  </a:lnTo>
                  <a:lnTo>
                    <a:pt x="1947416" y="473633"/>
                  </a:lnTo>
                  <a:lnTo>
                    <a:pt x="1893505" y="477874"/>
                  </a:lnTo>
                  <a:lnTo>
                    <a:pt x="1839548" y="481598"/>
                  </a:lnTo>
                  <a:lnTo>
                    <a:pt x="1785585" y="485623"/>
                  </a:lnTo>
                  <a:lnTo>
                    <a:pt x="1731657" y="490766"/>
                  </a:lnTo>
                  <a:lnTo>
                    <a:pt x="1698219" y="494069"/>
                  </a:lnTo>
                  <a:lnTo>
                    <a:pt x="1665189" y="497141"/>
                  </a:lnTo>
                  <a:lnTo>
                    <a:pt x="1632277" y="500899"/>
                  </a:lnTo>
                  <a:lnTo>
                    <a:pt x="1599196" y="506260"/>
                  </a:lnTo>
                  <a:lnTo>
                    <a:pt x="1587461" y="507848"/>
                  </a:lnTo>
                  <a:lnTo>
                    <a:pt x="1575822" y="509908"/>
                  </a:lnTo>
                  <a:lnTo>
                    <a:pt x="1564278" y="512439"/>
                  </a:lnTo>
                  <a:lnTo>
                    <a:pt x="1552829" y="515442"/>
                  </a:lnTo>
                  <a:lnTo>
                    <a:pt x="1541988" y="518648"/>
                  </a:lnTo>
                  <a:lnTo>
                    <a:pt x="1537398" y="519768"/>
                  </a:lnTo>
                  <a:lnTo>
                    <a:pt x="1537066" y="520366"/>
                  </a:lnTo>
                  <a:lnTo>
                    <a:pt x="1538998" y="522008"/>
                  </a:lnTo>
                </a:path>
              </a:pathLst>
            </a:custGeom>
            <a:ln w="12700">
              <a:solidFill>
                <a:srgbClr val="2384C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0" y="0"/>
              <a:ext cx="8161020" cy="11292840"/>
            </a:xfrm>
            <a:custGeom>
              <a:avLst/>
              <a:gdLst/>
              <a:ahLst/>
              <a:cxnLst/>
              <a:rect l="l" t="t" r="r" b="b"/>
              <a:pathLst>
                <a:path w="8161020" h="11292840">
                  <a:moveTo>
                    <a:pt x="190500" y="300304"/>
                  </a:moveTo>
                  <a:lnTo>
                    <a:pt x="0" y="300304"/>
                  </a:lnTo>
                </a:path>
                <a:path w="8161020" h="11292840">
                  <a:moveTo>
                    <a:pt x="7970100" y="300304"/>
                  </a:moveTo>
                  <a:lnTo>
                    <a:pt x="8160600" y="300304"/>
                  </a:lnTo>
                </a:path>
                <a:path w="8161020" h="11292840">
                  <a:moveTo>
                    <a:pt x="190500" y="10992307"/>
                  </a:moveTo>
                  <a:lnTo>
                    <a:pt x="0" y="10992307"/>
                  </a:lnTo>
                </a:path>
                <a:path w="8161020" h="11292840">
                  <a:moveTo>
                    <a:pt x="7970100" y="10992307"/>
                  </a:moveTo>
                  <a:lnTo>
                    <a:pt x="8160600" y="10992307"/>
                  </a:lnTo>
                </a:path>
                <a:path w="8161020" h="11292840">
                  <a:moveTo>
                    <a:pt x="300304" y="190499"/>
                  </a:moveTo>
                  <a:lnTo>
                    <a:pt x="300304" y="0"/>
                  </a:lnTo>
                </a:path>
                <a:path w="8161020" h="11292840">
                  <a:moveTo>
                    <a:pt x="300304" y="11102098"/>
                  </a:moveTo>
                  <a:lnTo>
                    <a:pt x="300304" y="11292598"/>
                  </a:lnTo>
                </a:path>
                <a:path w="8161020" h="11292840">
                  <a:moveTo>
                    <a:pt x="7860296" y="190499"/>
                  </a:moveTo>
                  <a:lnTo>
                    <a:pt x="7860296" y="0"/>
                  </a:lnTo>
                </a:path>
                <a:path w="8161020" h="11292840">
                  <a:moveTo>
                    <a:pt x="7860296" y="11102098"/>
                  </a:moveTo>
                  <a:lnTo>
                    <a:pt x="7860296" y="112925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1511599" y="1309723"/>
            <a:ext cx="398272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1075">
                <a:solidFill>
                  <a:srgbClr val="2384C6"/>
                </a:solidFill>
                <a:latin typeface="Arial"/>
                <a:cs typeface="Arial"/>
              </a:rPr>
              <a:t>DISKUS</a:t>
            </a:r>
            <a:r>
              <a:rPr dirty="0" sz="5400" spc="-1445">
                <a:solidFill>
                  <a:srgbClr val="2384C6"/>
                </a:solidFill>
                <a:latin typeface="Arial"/>
                <a:cs typeface="Arial"/>
              </a:rPr>
              <a:t>E</a:t>
            </a:r>
            <a:r>
              <a:rPr dirty="0" sz="5400" spc="11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5400" spc="-1325">
                <a:solidFill>
                  <a:srgbClr val="2384C6"/>
                </a:solidFill>
                <a:latin typeface="Arial"/>
                <a:cs typeface="Arial"/>
              </a:rPr>
              <a:t>S</a:t>
            </a:r>
            <a:r>
              <a:rPr dirty="0" sz="5400" spc="11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5400" spc="-1075">
                <a:solidFill>
                  <a:srgbClr val="2384C6"/>
                </a:solidFill>
                <a:latin typeface="Arial"/>
                <a:cs typeface="Arial"/>
              </a:rPr>
              <a:t>ŽÁKY</a:t>
            </a:r>
            <a:endParaRPr sz="5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11599" y="2008553"/>
            <a:ext cx="314579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1285">
                <a:solidFill>
                  <a:srgbClr val="2384C6"/>
                </a:solidFill>
                <a:latin typeface="Arial"/>
                <a:cs typeface="Arial"/>
              </a:rPr>
              <a:t>P</a:t>
            </a:r>
            <a:r>
              <a:rPr dirty="0" sz="5400" spc="-1810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5400" spc="11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5400" spc="-1100">
                <a:solidFill>
                  <a:srgbClr val="2384C6"/>
                </a:solidFill>
                <a:latin typeface="Arial"/>
                <a:cs typeface="Arial"/>
              </a:rPr>
              <a:t>PROJEKCI</a:t>
            </a:r>
            <a:endParaRPr sz="5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32599" y="4335903"/>
            <a:ext cx="4184015" cy="1244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dirty="0" sz="1800" spc="-409">
                <a:solidFill>
                  <a:srgbClr val="2384C6"/>
                </a:solidFill>
                <a:latin typeface="Arial"/>
                <a:cs typeface="Arial"/>
              </a:rPr>
              <a:t>Ve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filmu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usnuli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všichni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rodiče</a:t>
            </a:r>
            <a:r>
              <a:rPr dirty="0" sz="1800" spc="5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</a:t>
            </a:r>
            <a:r>
              <a:rPr dirty="0" sz="1800" spc="-13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5">
                <a:solidFill>
                  <a:srgbClr val="2384C6"/>
                </a:solidFill>
                <a:latin typeface="Arial"/>
                <a:cs typeface="Arial"/>
              </a:rPr>
              <a:t>celém</a:t>
            </a:r>
            <a:r>
              <a:rPr dirty="0" sz="1800" spc="-5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4">
                <a:solidFill>
                  <a:srgbClr val="2384C6"/>
                </a:solidFill>
                <a:latin typeface="Arial"/>
                <a:cs typeface="Arial"/>
              </a:rPr>
              <a:t>světě.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První,</a:t>
            </a:r>
            <a:r>
              <a:rPr dirty="0" sz="18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na 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co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čtyři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sourozenci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9">
                <a:solidFill>
                  <a:srgbClr val="2384C6"/>
                </a:solidFill>
                <a:latin typeface="Arial"/>
                <a:cs typeface="Arial"/>
              </a:rPr>
              <a:t>pomysleli, </a:t>
            </a:r>
            <a:r>
              <a:rPr dirty="0" sz="1800" spc="-245">
                <a:solidFill>
                  <a:srgbClr val="2384C6"/>
                </a:solidFill>
                <a:latin typeface="Arial"/>
                <a:cs typeface="Arial"/>
              </a:rPr>
              <a:t>byla</a:t>
            </a:r>
            <a:r>
              <a:rPr dirty="0" sz="1800" spc="-2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obava</a:t>
            </a:r>
            <a:r>
              <a:rPr dirty="0" sz="1800" spc="-31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30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život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spících </a:t>
            </a:r>
            <a:r>
              <a:rPr dirty="0" sz="1800" spc="-22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rodičů.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Brzy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se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35">
                <a:solidFill>
                  <a:srgbClr val="2384C6"/>
                </a:solidFill>
                <a:latin typeface="Arial"/>
                <a:cs typeface="Arial"/>
              </a:rPr>
              <a:t>ale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ukázalo,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že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15">
                <a:solidFill>
                  <a:srgbClr val="2384C6"/>
                </a:solidFill>
                <a:latin typeface="Arial"/>
                <a:cs typeface="Arial"/>
              </a:rPr>
              <a:t>bát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se</a:t>
            </a:r>
            <a:r>
              <a:rPr dirty="0" sz="1800" spc="-140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budou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60">
                <a:solidFill>
                  <a:srgbClr val="2384C6"/>
                </a:solidFill>
                <a:latin typeface="Arial"/>
                <a:cs typeface="Arial"/>
              </a:rPr>
              <a:t>muset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80">
                <a:solidFill>
                  <a:srgbClr val="2384C6"/>
                </a:solidFill>
                <a:latin typeface="Arial"/>
                <a:cs typeface="Arial"/>
              </a:rPr>
              <a:t>i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70">
                <a:solidFill>
                  <a:srgbClr val="2384C6"/>
                </a:solidFill>
                <a:latin typeface="Arial"/>
                <a:cs typeface="Arial"/>
              </a:rPr>
              <a:t>sami </a:t>
            </a:r>
            <a:r>
              <a:rPr dirty="0" sz="1800" spc="-48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o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4">
                <a:solidFill>
                  <a:srgbClr val="2384C6"/>
                </a:solidFill>
                <a:latin typeface="Arial"/>
                <a:cs typeface="Arial"/>
              </a:rPr>
              <a:t>sebe.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50">
                <a:solidFill>
                  <a:srgbClr val="2384C6"/>
                </a:solidFill>
                <a:latin typeface="Arial"/>
                <a:cs typeface="Arial"/>
              </a:rPr>
              <a:t>Svět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05">
                <a:solidFill>
                  <a:srgbClr val="2384C6"/>
                </a:solidFill>
                <a:latin typeface="Arial"/>
                <a:cs typeface="Arial"/>
              </a:rPr>
              <a:t>bez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25">
                <a:solidFill>
                  <a:srgbClr val="2384C6"/>
                </a:solidFill>
                <a:latin typeface="Arial"/>
                <a:cs typeface="Arial"/>
              </a:rPr>
              <a:t>rodičů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195">
                <a:solidFill>
                  <a:srgbClr val="2384C6"/>
                </a:solidFill>
                <a:latin typeface="Arial"/>
                <a:cs typeface="Arial"/>
              </a:rPr>
              <a:t>je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00">
                <a:solidFill>
                  <a:srgbClr val="2384C6"/>
                </a:solidFill>
                <a:latin typeface="Arial"/>
                <a:cs typeface="Arial"/>
              </a:rPr>
              <a:t>krutý</a:t>
            </a:r>
            <a:r>
              <a:rPr dirty="0" sz="1800" spc="-14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32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1800" spc="-315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1800" spc="-280">
                <a:solidFill>
                  <a:srgbClr val="2384C6"/>
                </a:solidFill>
                <a:latin typeface="Arial"/>
                <a:cs typeface="Arial"/>
              </a:rPr>
              <a:t>nebezpečný.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32599" y="5829347"/>
            <a:ext cx="4041775" cy="373824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dirty="0" sz="1600" spc="-285" b="1">
                <a:solidFill>
                  <a:srgbClr val="231F20"/>
                </a:solidFill>
                <a:latin typeface="Arial"/>
                <a:cs typeface="Arial"/>
              </a:rPr>
              <a:t>Otáz</a:t>
            </a:r>
            <a:r>
              <a:rPr dirty="0" sz="1600" spc="-32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90" b="1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15" b="1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12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 b="1">
                <a:solidFill>
                  <a:srgbClr val="231F20"/>
                </a:solidFill>
                <a:latin typeface="Arial"/>
                <a:cs typeface="Arial"/>
              </a:rPr>
              <a:t>řešení:</a:t>
            </a:r>
            <a:endParaRPr sz="1600">
              <a:latin typeface="Arial"/>
              <a:cs typeface="Arial"/>
            </a:endParaRPr>
          </a:p>
          <a:p>
            <a:pPr marL="241300" marR="42545" indent="-228600">
              <a:lnSpc>
                <a:spcPct val="114599"/>
              </a:lnSpc>
              <a:buChar char="■"/>
              <a:tabLst>
                <a:tab pos="240665" algn="l"/>
                <a:tab pos="241300" algn="l"/>
              </a:tabLst>
            </a:pP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Jaký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myslíš měli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vztah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dirty="0" sz="1600" spc="-165">
                <a:solidFill>
                  <a:srgbClr val="231F20"/>
                </a:solidFill>
                <a:latin typeface="Arial"/>
                <a:cs typeface="Arial"/>
              </a:rPr>
              <a:t>rodiči 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čtyři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sourozenci</a:t>
            </a:r>
            <a:r>
              <a:rPr dirty="0" sz="160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filmu?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0">
                <a:solidFill>
                  <a:srgbClr val="231F20"/>
                </a:solidFill>
                <a:latin typeface="Arial"/>
                <a:cs typeface="Arial"/>
              </a:rPr>
              <a:t>Jak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asi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fungovala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jejich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rodina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době,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kdy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nespali?</a:t>
            </a:r>
            <a:endParaRPr sz="1600">
              <a:latin typeface="Arial"/>
              <a:cs typeface="Arial"/>
            </a:endParaRPr>
          </a:p>
          <a:p>
            <a:pPr marL="241300" marR="25400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Uvědomuješ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35">
                <a:solidFill>
                  <a:srgbClr val="231F20"/>
                </a:solidFill>
                <a:latin typeface="Arial"/>
                <a:cs typeface="Arial"/>
              </a:rPr>
              <a:t>si,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co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pro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tebe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znamenají,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ve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90">
                <a:solidFill>
                  <a:srgbClr val="231F20"/>
                </a:solidFill>
                <a:latin typeface="Arial"/>
                <a:cs typeface="Arial"/>
              </a:rPr>
              <a:t>chvílích, </a:t>
            </a:r>
            <a:r>
              <a:rPr dirty="0" sz="1600" spc="-4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dy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0">
                <a:solidFill>
                  <a:srgbClr val="231F20"/>
                </a:solidFill>
                <a:latin typeface="Arial"/>
                <a:cs typeface="Arial"/>
              </a:rPr>
              <a:t>je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nepotřebuješ?</a:t>
            </a:r>
            <a:endParaRPr sz="1600">
              <a:latin typeface="Arial"/>
              <a:cs typeface="Arial"/>
            </a:endParaRPr>
          </a:p>
          <a:p>
            <a:pPr marL="241300" marR="113030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Připravují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tě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rodiče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situaci,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kterou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bys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musel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(musela) </a:t>
            </a:r>
            <a:r>
              <a:rPr dirty="0" sz="1600" spc="-43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zvládnout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sám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(sama)?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Víš,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0">
                <a:solidFill>
                  <a:srgbClr val="231F20"/>
                </a:solidFill>
                <a:latin typeface="Arial"/>
                <a:cs typeface="Arial"/>
              </a:rPr>
              <a:t>na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oho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dalšího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můžeš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5">
                <a:solidFill>
                  <a:srgbClr val="231F20"/>
                </a:solidFill>
                <a:latin typeface="Arial"/>
                <a:cs typeface="Arial"/>
              </a:rPr>
              <a:t>rodině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spolehnout.</a:t>
            </a:r>
            <a:endParaRPr sz="1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50"/>
              </a:spcBef>
              <a:buChar char="■"/>
              <a:tabLst>
                <a:tab pos="240665" algn="l"/>
                <a:tab pos="241300" algn="l"/>
              </a:tabLst>
            </a:pPr>
            <a:r>
              <a:rPr dirty="0" sz="1600" spc="-39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33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pro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koho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bys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ty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300">
                <a:solidFill>
                  <a:srgbClr val="231F20"/>
                </a:solidFill>
                <a:latin typeface="Arial"/>
                <a:cs typeface="Arial"/>
              </a:rPr>
              <a:t>sám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(sama)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45">
                <a:solidFill>
                  <a:srgbClr val="231F20"/>
                </a:solidFill>
                <a:latin typeface="Arial"/>
                <a:cs typeface="Arial"/>
              </a:rPr>
              <a:t>musel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35">
                <a:solidFill>
                  <a:srgbClr val="231F20"/>
                </a:solidFill>
                <a:latin typeface="Arial"/>
                <a:cs typeface="Arial"/>
              </a:rPr>
              <a:t>(musela)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80">
                <a:solidFill>
                  <a:srgbClr val="231F20"/>
                </a:solidFill>
                <a:latin typeface="Arial"/>
                <a:cs typeface="Arial"/>
              </a:rPr>
              <a:t>být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4">
                <a:solidFill>
                  <a:srgbClr val="231F20"/>
                </a:solidFill>
                <a:latin typeface="Arial"/>
                <a:cs typeface="Arial"/>
              </a:rPr>
              <a:t>oporou?</a:t>
            </a:r>
            <a:endParaRPr sz="1600">
              <a:latin typeface="Arial"/>
              <a:cs typeface="Arial"/>
            </a:endParaRPr>
          </a:p>
          <a:p>
            <a:pPr algn="just" marL="241300" marR="5080" indent="-228600">
              <a:lnSpc>
                <a:spcPct val="114599"/>
              </a:lnSpc>
              <a:spcBef>
                <a:spcPts val="565"/>
              </a:spcBef>
              <a:buChar char="■"/>
              <a:tabLst>
                <a:tab pos="241300" algn="l"/>
              </a:tabLst>
            </a:pP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Stalo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231F20"/>
                </a:solidFill>
                <a:latin typeface="Arial"/>
                <a:cs typeface="Arial"/>
              </a:rPr>
              <a:t>ti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už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6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dirty="0" sz="1600" spc="-32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dirty="0" sz="1600" spc="-155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že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95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dirty="0" sz="1600" spc="-145">
                <a:solidFill>
                  <a:srgbClr val="231F20"/>
                </a:solidFill>
                <a:latin typeface="Arial"/>
                <a:cs typeface="Arial"/>
              </a:rPr>
              <a:t>yl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ně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z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0">
                <a:solidFill>
                  <a:srgbClr val="231F20"/>
                </a:solidFill>
                <a:latin typeface="Arial"/>
                <a:cs typeface="Arial"/>
              </a:rPr>
              <a:t>rodičů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nemoc</a:t>
            </a:r>
            <a:r>
              <a:rPr dirty="0" sz="1600" spc="-29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ý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8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20">
                <a:solidFill>
                  <a:srgbClr val="231F20"/>
                </a:solidFill>
                <a:latin typeface="Arial"/>
                <a:cs typeface="Arial"/>
              </a:rPr>
              <a:t>ty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05">
                <a:solidFill>
                  <a:srgbClr val="231F20"/>
                </a:solidFill>
                <a:latin typeface="Arial"/>
                <a:cs typeface="Arial"/>
              </a:rPr>
              <a:t>jsi 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pak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50">
                <a:solidFill>
                  <a:srgbClr val="231F20"/>
                </a:solidFill>
                <a:latin typeface="Arial"/>
                <a:cs typeface="Arial"/>
              </a:rPr>
              <a:t>musela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(musel)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75">
                <a:solidFill>
                  <a:srgbClr val="231F20"/>
                </a:solidFill>
                <a:latin typeface="Arial"/>
                <a:cs typeface="Arial"/>
              </a:rPr>
              <a:t>zastat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0">
                <a:solidFill>
                  <a:srgbClr val="231F20"/>
                </a:solidFill>
                <a:latin typeface="Arial"/>
                <a:cs typeface="Arial"/>
              </a:rPr>
              <a:t>jeho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140">
                <a:solidFill>
                  <a:srgbClr val="231F20"/>
                </a:solidFill>
                <a:latin typeface="Arial"/>
                <a:cs typeface="Arial"/>
              </a:rPr>
              <a:t>roli,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nebo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25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04">
                <a:solidFill>
                  <a:srgbClr val="231F20"/>
                </a:solidFill>
                <a:latin typeface="Arial"/>
                <a:cs typeface="Arial"/>
              </a:rPr>
              <a:t>něj</a:t>
            </a:r>
            <a:r>
              <a:rPr dirty="0" sz="1600" spc="-12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600" spc="-27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dirty="0" sz="1600" spc="-265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dirty="0" sz="1600" spc="-210">
                <a:solidFill>
                  <a:srgbClr val="231F20"/>
                </a:solidFill>
                <a:latin typeface="Arial"/>
                <a:cs typeface="Arial"/>
              </a:rPr>
              <a:t>once  </a:t>
            </a:r>
            <a:r>
              <a:rPr dirty="0" sz="1600" spc="-195">
                <a:solidFill>
                  <a:srgbClr val="231F20"/>
                </a:solidFill>
                <a:latin typeface="Arial"/>
                <a:cs typeface="Arial"/>
              </a:rPr>
              <a:t>postarat?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4610">
              <a:lnSpc>
                <a:spcPct val="100000"/>
              </a:lnSpc>
              <a:spcBef>
                <a:spcPts val="100"/>
              </a:spcBef>
            </a:pPr>
            <a:r>
              <a:rPr dirty="0" spc="-810"/>
              <a:t>Okruh</a:t>
            </a:r>
            <a:r>
              <a:rPr dirty="0" spc="-300"/>
              <a:t> </a:t>
            </a:r>
            <a:r>
              <a:rPr dirty="0" spc="-625"/>
              <a:t>1: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9850" y="4795844"/>
            <a:ext cx="1804670" cy="817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272415">
              <a:lnSpc>
                <a:spcPct val="100000"/>
              </a:lnSpc>
              <a:spcBef>
                <a:spcPts val="100"/>
              </a:spcBef>
            </a:pPr>
            <a:r>
              <a:rPr dirty="0" sz="2600" spc="-73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480">
                <a:solidFill>
                  <a:srgbClr val="2384C6"/>
                </a:solidFill>
                <a:latin typeface="Arial"/>
                <a:cs typeface="Arial"/>
              </a:rPr>
              <a:t>ýznam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05">
                <a:solidFill>
                  <a:srgbClr val="2384C6"/>
                </a:solidFill>
                <a:latin typeface="Arial"/>
                <a:cs typeface="Arial"/>
              </a:rPr>
              <a:t>rodi</a:t>
            </a:r>
            <a:r>
              <a:rPr dirty="0" sz="2600" spc="-450">
                <a:solidFill>
                  <a:srgbClr val="2384C6"/>
                </a:solidFill>
                <a:latin typeface="Arial"/>
                <a:cs typeface="Arial"/>
              </a:rPr>
              <a:t>n</a:t>
            </a:r>
            <a:r>
              <a:rPr dirty="0" sz="2600" spc="-254">
                <a:solidFill>
                  <a:srgbClr val="2384C6"/>
                </a:solidFill>
                <a:latin typeface="Arial"/>
                <a:cs typeface="Arial"/>
              </a:rPr>
              <a:t>y  </a:t>
            </a:r>
            <a:r>
              <a:rPr dirty="0" sz="2600" spc="-465">
                <a:solidFill>
                  <a:srgbClr val="2384C6"/>
                </a:solidFill>
                <a:latin typeface="Arial"/>
                <a:cs typeface="Arial"/>
              </a:rPr>
              <a:t>a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409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320">
                <a:solidFill>
                  <a:srgbClr val="2384C6"/>
                </a:solidFill>
                <a:latin typeface="Arial"/>
                <a:cs typeface="Arial"/>
              </a:rPr>
              <a:t>zta</a:t>
            </a:r>
            <a:r>
              <a:rPr dirty="0" sz="2600" spc="-445">
                <a:solidFill>
                  <a:srgbClr val="2384C6"/>
                </a:solidFill>
                <a:latin typeface="Arial"/>
                <a:cs typeface="Arial"/>
              </a:rPr>
              <a:t>h</a:t>
            </a:r>
            <a:r>
              <a:rPr dirty="0" sz="2600" spc="-360">
                <a:solidFill>
                  <a:srgbClr val="2384C6"/>
                </a:solidFill>
                <a:latin typeface="Arial"/>
                <a:cs typeface="Arial"/>
              </a:rPr>
              <a:t>y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55">
                <a:solidFill>
                  <a:srgbClr val="2384C6"/>
                </a:solidFill>
                <a:latin typeface="Arial"/>
                <a:cs typeface="Arial"/>
              </a:rPr>
              <a:t>v</a:t>
            </a:r>
            <a:r>
              <a:rPr dirty="0" sz="2600" spc="-204">
                <a:solidFill>
                  <a:srgbClr val="2384C6"/>
                </a:solidFill>
                <a:latin typeface="Arial"/>
                <a:cs typeface="Arial"/>
              </a:rPr>
              <a:t> </a:t>
            </a:r>
            <a:r>
              <a:rPr dirty="0" sz="2600" spc="-345">
                <a:solidFill>
                  <a:srgbClr val="2384C6"/>
                </a:solidFill>
                <a:latin typeface="Arial"/>
                <a:cs typeface="Arial"/>
              </a:rPr>
              <a:t>rodině</a:t>
            </a:r>
            <a:endParaRPr sz="26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92303" y="545942"/>
            <a:ext cx="7326630" cy="3423920"/>
            <a:chOff x="192303" y="545942"/>
            <a:chExt cx="7326630" cy="342392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2303" y="840295"/>
              <a:ext cx="7127996" cy="295200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075949" y="3477287"/>
              <a:ext cx="436245" cy="486409"/>
            </a:xfrm>
            <a:custGeom>
              <a:avLst/>
              <a:gdLst/>
              <a:ahLst/>
              <a:cxnLst/>
              <a:rect l="l" t="t" r="r" b="b"/>
              <a:pathLst>
                <a:path w="436245" h="486410">
                  <a:moveTo>
                    <a:pt x="433349" y="0"/>
                  </a:moveTo>
                  <a:lnTo>
                    <a:pt x="433349" y="298157"/>
                  </a:lnTo>
                  <a:lnTo>
                    <a:pt x="434458" y="339907"/>
                  </a:lnTo>
                  <a:lnTo>
                    <a:pt x="436189" y="382763"/>
                  </a:lnTo>
                  <a:lnTo>
                    <a:pt x="436151" y="425436"/>
                  </a:lnTo>
                  <a:lnTo>
                    <a:pt x="431952" y="466636"/>
                  </a:lnTo>
                  <a:lnTo>
                    <a:pt x="380138" y="471239"/>
                  </a:lnTo>
                  <a:lnTo>
                    <a:pt x="327438" y="472870"/>
                  </a:lnTo>
                  <a:lnTo>
                    <a:pt x="274387" y="473282"/>
                  </a:lnTo>
                  <a:lnTo>
                    <a:pt x="221522" y="474230"/>
                  </a:lnTo>
                  <a:lnTo>
                    <a:pt x="169379" y="477469"/>
                  </a:lnTo>
                  <a:lnTo>
                    <a:pt x="127228" y="481117"/>
                  </a:lnTo>
                  <a:lnTo>
                    <a:pt x="85628" y="483793"/>
                  </a:lnTo>
                  <a:lnTo>
                    <a:pt x="43558" y="485441"/>
                  </a:lnTo>
                  <a:lnTo>
                    <a:pt x="0" y="486003"/>
                  </a:lnTo>
                  <a:lnTo>
                    <a:pt x="1346" y="486003"/>
                  </a:lnTo>
                </a:path>
              </a:pathLst>
            </a:custGeom>
            <a:ln w="12700">
              <a:solidFill>
                <a:srgbClr val="2384C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24573" y="732307"/>
              <a:ext cx="1278255" cy="15875"/>
            </a:xfrm>
            <a:custGeom>
              <a:avLst/>
              <a:gdLst/>
              <a:ahLst/>
              <a:cxnLst/>
              <a:rect l="l" t="t" r="r" b="b"/>
              <a:pathLst>
                <a:path w="1278255" h="15875">
                  <a:moveTo>
                    <a:pt x="0" y="8991"/>
                  </a:moveTo>
                  <a:lnTo>
                    <a:pt x="51172" y="10981"/>
                  </a:lnTo>
                  <a:lnTo>
                    <a:pt x="102333" y="12557"/>
                  </a:lnTo>
                  <a:lnTo>
                    <a:pt x="153482" y="13746"/>
                  </a:lnTo>
                  <a:lnTo>
                    <a:pt x="204622" y="14579"/>
                  </a:lnTo>
                  <a:lnTo>
                    <a:pt x="255752" y="15082"/>
                  </a:lnTo>
                  <a:lnTo>
                    <a:pt x="306874" y="15285"/>
                  </a:lnTo>
                  <a:lnTo>
                    <a:pt x="357990" y="15217"/>
                  </a:lnTo>
                  <a:lnTo>
                    <a:pt x="409099" y="14904"/>
                  </a:lnTo>
                  <a:lnTo>
                    <a:pt x="460203" y="14378"/>
                  </a:lnTo>
                  <a:lnTo>
                    <a:pt x="511304" y="13664"/>
                  </a:lnTo>
                  <a:lnTo>
                    <a:pt x="562401" y="12793"/>
                  </a:lnTo>
                  <a:lnTo>
                    <a:pt x="613496" y="11793"/>
                  </a:lnTo>
                  <a:lnTo>
                    <a:pt x="664590" y="10692"/>
                  </a:lnTo>
                  <a:lnTo>
                    <a:pt x="715684" y="9519"/>
                  </a:lnTo>
                  <a:lnTo>
                    <a:pt x="766779" y="8302"/>
                  </a:lnTo>
                  <a:lnTo>
                    <a:pt x="817876" y="7069"/>
                  </a:lnTo>
                  <a:lnTo>
                    <a:pt x="868976" y="5850"/>
                  </a:lnTo>
                  <a:lnTo>
                    <a:pt x="920079" y="4673"/>
                  </a:lnTo>
                  <a:lnTo>
                    <a:pt x="971188" y="3567"/>
                  </a:lnTo>
                  <a:lnTo>
                    <a:pt x="1022303" y="2559"/>
                  </a:lnTo>
                  <a:lnTo>
                    <a:pt x="1073424" y="1678"/>
                  </a:lnTo>
                  <a:lnTo>
                    <a:pt x="1124554" y="953"/>
                  </a:lnTo>
                  <a:lnTo>
                    <a:pt x="1175693" y="413"/>
                  </a:lnTo>
                  <a:lnTo>
                    <a:pt x="1226841" y="86"/>
                  </a:lnTo>
                  <a:lnTo>
                    <a:pt x="1278001" y="0"/>
                  </a:lnTo>
                </a:path>
              </a:pathLst>
            </a:custGeom>
            <a:ln w="12700">
              <a:solidFill>
                <a:srgbClr val="2384C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59573" y="552292"/>
              <a:ext cx="45085" cy="882015"/>
            </a:xfrm>
            <a:custGeom>
              <a:avLst/>
              <a:gdLst/>
              <a:ahLst/>
              <a:cxnLst/>
              <a:rect l="l" t="t" r="r" b="b"/>
              <a:pathLst>
                <a:path w="45084" h="882015">
                  <a:moveTo>
                    <a:pt x="0" y="0"/>
                  </a:moveTo>
                  <a:lnTo>
                    <a:pt x="788" y="51916"/>
                  </a:lnTo>
                  <a:lnTo>
                    <a:pt x="2323" y="103829"/>
                  </a:lnTo>
                  <a:lnTo>
                    <a:pt x="4502" y="155737"/>
                  </a:lnTo>
                  <a:lnTo>
                    <a:pt x="7222" y="207640"/>
                  </a:lnTo>
                  <a:lnTo>
                    <a:pt x="10380" y="259540"/>
                  </a:lnTo>
                  <a:lnTo>
                    <a:pt x="13874" y="311434"/>
                  </a:lnTo>
                  <a:lnTo>
                    <a:pt x="17599" y="363325"/>
                  </a:lnTo>
                  <a:lnTo>
                    <a:pt x="21454" y="415211"/>
                  </a:lnTo>
                  <a:lnTo>
                    <a:pt x="25335" y="467094"/>
                  </a:lnTo>
                  <a:lnTo>
                    <a:pt x="29140" y="518971"/>
                  </a:lnTo>
                  <a:lnTo>
                    <a:pt x="32766" y="570845"/>
                  </a:lnTo>
                  <a:lnTo>
                    <a:pt x="36110" y="622715"/>
                  </a:lnTo>
                  <a:lnTo>
                    <a:pt x="39068" y="674580"/>
                  </a:lnTo>
                  <a:lnTo>
                    <a:pt x="41539" y="726442"/>
                  </a:lnTo>
                  <a:lnTo>
                    <a:pt x="43419" y="778299"/>
                  </a:lnTo>
                  <a:lnTo>
                    <a:pt x="44606" y="830152"/>
                  </a:lnTo>
                  <a:lnTo>
                    <a:pt x="44996" y="882002"/>
                  </a:lnTo>
                </a:path>
              </a:pathLst>
            </a:custGeom>
            <a:ln w="12700">
              <a:solidFill>
                <a:srgbClr val="2384C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2883299" y="4377296"/>
            <a:ext cx="0" cy="5760720"/>
          </a:xfrm>
          <a:custGeom>
            <a:avLst/>
            <a:gdLst/>
            <a:ahLst/>
            <a:cxnLst/>
            <a:rect l="l" t="t" r="r" b="b"/>
            <a:pathLst>
              <a:path w="0" h="5760720">
                <a:moveTo>
                  <a:pt x="0" y="5760720"/>
                </a:moveTo>
                <a:lnTo>
                  <a:pt x="0" y="0"/>
                </a:lnTo>
              </a:path>
            </a:pathLst>
          </a:custGeom>
          <a:ln w="12700">
            <a:solidFill>
              <a:srgbClr val="D4EFF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82107" y="9615293"/>
            <a:ext cx="1002665" cy="636905"/>
          </a:xfrm>
          <a:custGeom>
            <a:avLst/>
            <a:gdLst/>
            <a:ahLst/>
            <a:cxnLst/>
            <a:rect l="l" t="t" r="r" b="b"/>
            <a:pathLst>
              <a:path w="1002664" h="636904">
                <a:moveTo>
                  <a:pt x="12191" y="0"/>
                </a:moveTo>
                <a:lnTo>
                  <a:pt x="12522" y="50340"/>
                </a:lnTo>
                <a:lnTo>
                  <a:pt x="13337" y="100835"/>
                </a:lnTo>
                <a:lnTo>
                  <a:pt x="14369" y="151436"/>
                </a:lnTo>
                <a:lnTo>
                  <a:pt x="15352" y="202092"/>
                </a:lnTo>
                <a:lnTo>
                  <a:pt x="16018" y="252752"/>
                </a:lnTo>
                <a:lnTo>
                  <a:pt x="16101" y="303367"/>
                </a:lnTo>
                <a:lnTo>
                  <a:pt x="15335" y="353885"/>
                </a:lnTo>
                <a:lnTo>
                  <a:pt x="13451" y="404256"/>
                </a:lnTo>
                <a:lnTo>
                  <a:pt x="10185" y="454431"/>
                </a:lnTo>
                <a:lnTo>
                  <a:pt x="9081" y="497368"/>
                </a:lnTo>
                <a:lnTo>
                  <a:pt x="9440" y="546392"/>
                </a:lnTo>
                <a:lnTo>
                  <a:pt x="7626" y="594948"/>
                </a:lnTo>
                <a:lnTo>
                  <a:pt x="0" y="636485"/>
                </a:lnTo>
                <a:lnTo>
                  <a:pt x="8896" y="630697"/>
                </a:lnTo>
                <a:lnTo>
                  <a:pt x="18495" y="626514"/>
                </a:lnTo>
                <a:lnTo>
                  <a:pt x="28798" y="623939"/>
                </a:lnTo>
                <a:lnTo>
                  <a:pt x="39801" y="622973"/>
                </a:lnTo>
                <a:lnTo>
                  <a:pt x="86963" y="616043"/>
                </a:lnTo>
                <a:lnTo>
                  <a:pt x="135581" y="612629"/>
                </a:lnTo>
                <a:lnTo>
                  <a:pt x="185083" y="611882"/>
                </a:lnTo>
                <a:lnTo>
                  <a:pt x="234895" y="612952"/>
                </a:lnTo>
                <a:lnTo>
                  <a:pt x="284445" y="614993"/>
                </a:lnTo>
                <a:lnTo>
                  <a:pt x="333160" y="617156"/>
                </a:lnTo>
                <a:lnTo>
                  <a:pt x="380466" y="618591"/>
                </a:lnTo>
                <a:lnTo>
                  <a:pt x="432320" y="619382"/>
                </a:lnTo>
                <a:lnTo>
                  <a:pt x="484158" y="620024"/>
                </a:lnTo>
                <a:lnTo>
                  <a:pt x="535981" y="620571"/>
                </a:lnTo>
                <a:lnTo>
                  <a:pt x="587793" y="621077"/>
                </a:lnTo>
                <a:lnTo>
                  <a:pt x="639596" y="621593"/>
                </a:lnTo>
                <a:lnTo>
                  <a:pt x="691392" y="622174"/>
                </a:lnTo>
                <a:lnTo>
                  <a:pt x="743186" y="622873"/>
                </a:lnTo>
                <a:lnTo>
                  <a:pt x="794978" y="623743"/>
                </a:lnTo>
                <a:lnTo>
                  <a:pt x="846773" y="624837"/>
                </a:lnTo>
                <a:lnTo>
                  <a:pt x="898572" y="626208"/>
                </a:lnTo>
                <a:lnTo>
                  <a:pt x="950378" y="627910"/>
                </a:lnTo>
                <a:lnTo>
                  <a:pt x="1002195" y="629996"/>
                </a:lnTo>
              </a:path>
            </a:pathLst>
          </a:custGeom>
          <a:ln w="12700">
            <a:solidFill>
              <a:srgbClr val="2384C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0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970101" y="300298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0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970101" y="10992301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 h="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0304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00304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860296" y="0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19049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860296" y="11102092"/>
            <a:ext cx="0" cy="190500"/>
          </a:xfrm>
          <a:custGeom>
            <a:avLst/>
            <a:gdLst/>
            <a:ahLst/>
            <a:cxnLst/>
            <a:rect l="l" t="t" r="r" b="b"/>
            <a:pathLst>
              <a:path w="0" h="190500">
                <a:moveTo>
                  <a:pt x="0" y="0"/>
                </a:moveTo>
                <a:lnTo>
                  <a:pt x="0" y="19050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2021-09-22T11:53:35Z</dcterms:created>
  <dcterms:modified xsi:type="dcterms:W3CDTF">2021-09-22T11:53:35Z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2021-09-22T00:00:00Z</vt:filetime>
  </property>
  <property fmtid="{D5CDD505-2E9C-101B-9397-08002B2CF9AE}" pid="3" name="Creator">
    <vt:lpwstr>Adobe InDesign 16.4 (Macintosh)</vt:lpwstr>
  </property>
  <property fmtid="{D5CDD505-2E9C-101B-9397-08002B2CF9AE}" pid="4" name="LastSaved">
    <vt:filetime>2021-09-22T00:00:00Z</vt:filetime>
  </property>
</Properties>
</file>