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78F7451-F2C6-4212-B6D5-B7D27C4344CD}" v="3" dt="2021-09-20T13:53:43.70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3" d="100"/>
          <a:sy n="83" d="100"/>
        </p:scale>
        <p:origin x="61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B9E0CAB4-9EDB-4D28-B6E7-FAC87A0CC2E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5755CCE5-D484-44D0-BB11-CA790C78AD3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/>
              <a:t>Kliknutím můžete upravit styl předlohy.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33B1DD2A-51CA-4F27-84FD-B34EF56476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18324-E782-43A5-BBB3-87D19E297178}" type="datetimeFigureOut">
              <a:rPr lang="cs-CZ" smtClean="0"/>
              <a:t>20.09.2021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C7D7E198-8DDC-41C6-91B4-70E58B4A14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AB957AD4-C939-4AF0-BCB8-332B53352F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567E4-08DB-47EF-A2ED-02696924FC7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230796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A6D7FBAD-1637-44E4-89A1-7A5D36F722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>
            <a:extLst>
              <a:ext uri="{FF2B5EF4-FFF2-40B4-BE49-F238E27FC236}">
                <a16:creationId xmlns:a16="http://schemas.microsoft.com/office/drawing/2014/main" id="{58A27D53-3EC6-4F41-AB7F-BDA87959E3B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47AD07C8-515E-4056-901A-1E4EA00346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18324-E782-43A5-BBB3-87D19E297178}" type="datetimeFigureOut">
              <a:rPr lang="cs-CZ" smtClean="0"/>
              <a:t>20.09.2021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44916716-E237-4512-8CF5-F535C88B61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BB6820BE-66C2-4088-9064-8039E5E2A7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567E4-08DB-47EF-A2ED-02696924FC7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481802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>
            <a:extLst>
              <a:ext uri="{FF2B5EF4-FFF2-40B4-BE49-F238E27FC236}">
                <a16:creationId xmlns:a16="http://schemas.microsoft.com/office/drawing/2014/main" id="{B5C65573-39CD-463E-B93F-2C98777D85C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>
            <a:extLst>
              <a:ext uri="{FF2B5EF4-FFF2-40B4-BE49-F238E27FC236}">
                <a16:creationId xmlns:a16="http://schemas.microsoft.com/office/drawing/2014/main" id="{D84E61DE-4C4D-4C4C-93EB-96E1B70E646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843CB69F-D43B-4505-949D-39A25444F1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18324-E782-43A5-BBB3-87D19E297178}" type="datetimeFigureOut">
              <a:rPr lang="cs-CZ" smtClean="0"/>
              <a:t>20.09.2021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7F35CCDB-D664-4991-96EE-78747C1307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C708E295-5C17-4A3B-9FC7-477F28E875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567E4-08DB-47EF-A2ED-02696924FC7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651431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1E81EE65-8371-4CD3-9DDF-142C238EDB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5AA34FC2-FCA3-4E51-B63B-89D72DE8BFE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CA521F9C-B76D-4890-9116-57DB817870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18324-E782-43A5-BBB3-87D19E297178}" type="datetimeFigureOut">
              <a:rPr lang="cs-CZ" smtClean="0"/>
              <a:t>20.09.2021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99419A15-C582-4FFC-8D7C-99BB0CE46F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C66A42AC-1FF4-48F3-9B69-6CC9CFC7E9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567E4-08DB-47EF-A2ED-02696924FC7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89313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oddí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2B89D5C4-4011-4ED6-B793-9060B335B0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E461DC57-88B2-429B-8C0A-EE61DB18DD1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20C21F73-5D02-4D66-B669-6900ED661E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18324-E782-43A5-BBB3-87D19E297178}" type="datetimeFigureOut">
              <a:rPr lang="cs-CZ" smtClean="0"/>
              <a:t>20.09.2021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EC483B61-3732-4A4D-B418-82BDA541E1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EE8E1978-3073-495C-809E-F2F3AD7F5E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567E4-08DB-47EF-A2ED-02696924FC7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781395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4DE0B507-3B55-4E26-9B13-AF48639ECE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809949A7-B68F-48B5-B3D7-06F9DDDAC08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B0EE39F2-3DE0-4F0F-9D92-5C555B444A1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BD49C8B2-3538-4E1B-AAEF-FB5C1553B1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18324-E782-43A5-BBB3-87D19E297178}" type="datetimeFigureOut">
              <a:rPr lang="cs-CZ" smtClean="0"/>
              <a:t>20.09.2021</a:t>
            </a:fld>
            <a:endParaRPr lang="cs-CZ"/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039533EF-199C-47B0-909C-B0CC61B63C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9AAC5036-18F4-402D-B063-5D05034082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567E4-08DB-47EF-A2ED-02696924FC7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864467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E094C857-327C-49A3-9C63-EE0F7B8BE7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006C7D96-AF5F-4615-9387-7F34395287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E766C13B-4F64-4BDB-AC63-7DE083163FF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text 4">
            <a:extLst>
              <a:ext uri="{FF2B5EF4-FFF2-40B4-BE49-F238E27FC236}">
                <a16:creationId xmlns:a16="http://schemas.microsoft.com/office/drawing/2014/main" id="{E41FDE26-B80E-46CE-A55D-A965E62DAA3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6" name="Zástupný obsah 5">
            <a:extLst>
              <a:ext uri="{FF2B5EF4-FFF2-40B4-BE49-F238E27FC236}">
                <a16:creationId xmlns:a16="http://schemas.microsoft.com/office/drawing/2014/main" id="{3F2B7551-5F35-440C-8AD1-6CC3CAA1C39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7" name="Zástupný symbol pro datum 6">
            <a:extLst>
              <a:ext uri="{FF2B5EF4-FFF2-40B4-BE49-F238E27FC236}">
                <a16:creationId xmlns:a16="http://schemas.microsoft.com/office/drawing/2014/main" id="{4D0DF7B0-8DEF-468F-A70E-65D1F49860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18324-E782-43A5-BBB3-87D19E297178}" type="datetimeFigureOut">
              <a:rPr lang="cs-CZ" smtClean="0"/>
              <a:t>20.09.2021</a:t>
            </a:fld>
            <a:endParaRPr lang="cs-CZ"/>
          </a:p>
        </p:txBody>
      </p:sp>
      <p:sp>
        <p:nvSpPr>
          <p:cNvPr id="8" name="Zástupný symbol pro zápatí 7">
            <a:extLst>
              <a:ext uri="{FF2B5EF4-FFF2-40B4-BE49-F238E27FC236}">
                <a16:creationId xmlns:a16="http://schemas.microsoft.com/office/drawing/2014/main" id="{5CF551D2-454D-4429-89B1-A61BBDFC19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>
            <a:extLst>
              <a:ext uri="{FF2B5EF4-FFF2-40B4-BE49-F238E27FC236}">
                <a16:creationId xmlns:a16="http://schemas.microsoft.com/office/drawing/2014/main" id="{85F9BCC4-DB89-4D64-931C-82F686A7C5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567E4-08DB-47EF-A2ED-02696924FC7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169990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D47C5636-4043-42D9-BAEE-5F19BA93B7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datum 2">
            <a:extLst>
              <a:ext uri="{FF2B5EF4-FFF2-40B4-BE49-F238E27FC236}">
                <a16:creationId xmlns:a16="http://schemas.microsoft.com/office/drawing/2014/main" id="{8A4A215F-93B1-4523-9576-5BB8D29C9F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18324-E782-43A5-BBB3-87D19E297178}" type="datetimeFigureOut">
              <a:rPr lang="cs-CZ" smtClean="0"/>
              <a:t>20.09.2021</a:t>
            </a:fld>
            <a:endParaRPr lang="cs-CZ"/>
          </a:p>
        </p:txBody>
      </p:sp>
      <p:sp>
        <p:nvSpPr>
          <p:cNvPr id="4" name="Zástupný symbol pro zápatí 3">
            <a:extLst>
              <a:ext uri="{FF2B5EF4-FFF2-40B4-BE49-F238E27FC236}">
                <a16:creationId xmlns:a16="http://schemas.microsoft.com/office/drawing/2014/main" id="{792162DA-111A-4D96-ADBB-E43CD70187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39249470-C833-4170-987C-88F843A90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567E4-08DB-47EF-A2ED-02696924FC7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362531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>
            <a:extLst>
              <a:ext uri="{FF2B5EF4-FFF2-40B4-BE49-F238E27FC236}">
                <a16:creationId xmlns:a16="http://schemas.microsoft.com/office/drawing/2014/main" id="{4E084688-5643-4824-AD13-24B165F34E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18324-E782-43A5-BBB3-87D19E297178}" type="datetimeFigureOut">
              <a:rPr lang="cs-CZ" smtClean="0"/>
              <a:t>20.09.2021</a:t>
            </a:fld>
            <a:endParaRPr lang="cs-CZ"/>
          </a:p>
        </p:txBody>
      </p:sp>
      <p:sp>
        <p:nvSpPr>
          <p:cNvPr id="3" name="Zástupný symbol pro zápatí 2">
            <a:extLst>
              <a:ext uri="{FF2B5EF4-FFF2-40B4-BE49-F238E27FC236}">
                <a16:creationId xmlns:a16="http://schemas.microsoft.com/office/drawing/2014/main" id="{BF977129-2146-499D-BEE1-00266405FB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A1D70F98-5833-479C-BECD-93C8EC094F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567E4-08DB-47EF-A2ED-02696924FC7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655200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F941571A-F811-45C3-815E-CE2D92D452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082CDD48-2D46-480D-BD7C-F17B244212D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text 3">
            <a:extLst>
              <a:ext uri="{FF2B5EF4-FFF2-40B4-BE49-F238E27FC236}">
                <a16:creationId xmlns:a16="http://schemas.microsoft.com/office/drawing/2014/main" id="{27ED1EF0-9E30-41FD-9568-766B6BDF8E7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A8457BE9-F443-45F6-BDD8-64D026DCBD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18324-E782-43A5-BBB3-87D19E297178}" type="datetimeFigureOut">
              <a:rPr lang="cs-CZ" smtClean="0"/>
              <a:t>20.09.2021</a:t>
            </a:fld>
            <a:endParaRPr lang="cs-CZ"/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6F784437-586D-424B-AE61-6265E7C653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F28EF098-B74C-4B06-B508-7D92B1BCB1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567E4-08DB-47EF-A2ED-02696924FC7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991264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A6204C2F-3B27-4474-8BD6-F5B0CA965C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obrázku 2">
            <a:extLst>
              <a:ext uri="{FF2B5EF4-FFF2-40B4-BE49-F238E27FC236}">
                <a16:creationId xmlns:a16="http://schemas.microsoft.com/office/drawing/2014/main" id="{59743F16-27E9-40D8-929B-7E3BA8EF4FD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text 3">
            <a:extLst>
              <a:ext uri="{FF2B5EF4-FFF2-40B4-BE49-F238E27FC236}">
                <a16:creationId xmlns:a16="http://schemas.microsoft.com/office/drawing/2014/main" id="{D658EFD8-06FF-4B56-9FDC-FFF10072188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8DE4F75D-AC02-46E1-82C4-2C7D145F9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18324-E782-43A5-BBB3-87D19E297178}" type="datetimeFigureOut">
              <a:rPr lang="cs-CZ" smtClean="0"/>
              <a:t>20.09.2021</a:t>
            </a:fld>
            <a:endParaRPr lang="cs-CZ"/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7E271B85-8B18-4DC6-A121-6B5315001F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D19E2035-F452-4339-B3C3-059ADE2CAB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567E4-08DB-47EF-A2ED-02696924FC7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756269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nadpis 1">
            <a:extLst>
              <a:ext uri="{FF2B5EF4-FFF2-40B4-BE49-F238E27FC236}">
                <a16:creationId xmlns:a16="http://schemas.microsoft.com/office/drawing/2014/main" id="{FF231158-1116-41E8-879A-44406DD102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2A28C194-2653-403A-A874-4DDCE255990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D5D9D7E1-8575-4C4C-B28F-6A3BE99B310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B18324-E782-43A5-BBB3-87D19E297178}" type="datetimeFigureOut">
              <a:rPr lang="cs-CZ" smtClean="0"/>
              <a:t>20.09.2021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100411F0-CE0E-46CE-A1C2-D20D1FB4E8C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319E3649-0AB9-4083-B0AF-2E8E029910D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C567E4-08DB-47EF-A2ED-02696924FC7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399998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ázek 4">
            <a:extLst>
              <a:ext uri="{FF2B5EF4-FFF2-40B4-BE49-F238E27FC236}">
                <a16:creationId xmlns:a16="http://schemas.microsoft.com/office/drawing/2014/main" id="{A655EBA1-3A21-498A-B9D0-2AFF4D10F54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94966" y="413766"/>
            <a:ext cx="7402068" cy="60304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80283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ázek 4">
            <a:extLst>
              <a:ext uri="{FF2B5EF4-FFF2-40B4-BE49-F238E27FC236}">
                <a16:creationId xmlns:a16="http://schemas.microsoft.com/office/drawing/2014/main" id="{A655EBA1-3A21-498A-B9D0-2AFF4D10F54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94966" y="413766"/>
            <a:ext cx="7402068" cy="6030468"/>
          </a:xfrm>
          <a:prstGeom prst="rect">
            <a:avLst/>
          </a:prstGeom>
        </p:spPr>
      </p:pic>
      <p:sp>
        <p:nvSpPr>
          <p:cNvPr id="2" name="TextovéPole 1">
            <a:extLst>
              <a:ext uri="{FF2B5EF4-FFF2-40B4-BE49-F238E27FC236}">
                <a16:creationId xmlns:a16="http://schemas.microsoft.com/office/drawing/2014/main" id="{2857ADC0-46C2-4152-8BA8-444ECEF9BBDA}"/>
              </a:ext>
            </a:extLst>
          </p:cNvPr>
          <p:cNvSpPr txBox="1"/>
          <p:nvPr/>
        </p:nvSpPr>
        <p:spPr>
          <a:xfrm>
            <a:off x="1563950" y="3641542"/>
            <a:ext cx="9064100" cy="2831544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pPr algn="ctr"/>
            <a:r>
              <a:rPr lang="cs-CZ" sz="4000" dirty="0"/>
              <a:t>POLITICKÁ DISKUSE</a:t>
            </a:r>
          </a:p>
          <a:p>
            <a:endParaRPr lang="cs-CZ" dirty="0"/>
          </a:p>
          <a:p>
            <a:pPr algn="ctr"/>
            <a:r>
              <a:rPr lang="cs-CZ" sz="2000" dirty="0"/>
              <a:t>Případné otázky posílejte prostřednictvím SMS </a:t>
            </a:r>
          </a:p>
          <a:p>
            <a:pPr algn="ctr"/>
            <a:r>
              <a:rPr lang="cs-CZ" sz="2000" dirty="0"/>
              <a:t>na telefonní číslo:</a:t>
            </a:r>
          </a:p>
          <a:p>
            <a:pPr algn="ctr"/>
            <a:r>
              <a:rPr lang="cs-CZ" sz="2000" dirty="0"/>
              <a:t> </a:t>
            </a:r>
          </a:p>
          <a:p>
            <a:pPr algn="ctr"/>
            <a:r>
              <a:rPr lang="cs-CZ" sz="6000" b="1" dirty="0"/>
              <a:t>608 041 748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189118743"/>
      </p:ext>
    </p:extLst>
  </p:cSld>
  <p:clrMapOvr>
    <a:masterClrMapping/>
  </p:clrMapOvr>
</p:sld>
</file>

<file path=ppt/theme/theme1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15</Words>
  <Application>Microsoft Office PowerPoint</Application>
  <PresentationFormat>Širokoúhlá obrazovka</PresentationFormat>
  <Paragraphs>6</Paragraphs>
  <Slides>2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3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Motiv Office</vt:lpstr>
      <vt:lpstr>Prezentace aplikace PowerPoint</vt:lpstr>
      <vt:lpstr>Prezentace aplikace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Petr Hanuš</dc:creator>
  <cp:lastModifiedBy>Michaela Urbanová</cp:lastModifiedBy>
  <cp:revision>1</cp:revision>
  <dcterms:created xsi:type="dcterms:W3CDTF">2021-09-20T10:03:29Z</dcterms:created>
  <dcterms:modified xsi:type="dcterms:W3CDTF">2021-09-20T14:18:15Z</dcterms:modified>
</cp:coreProperties>
</file>