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3" r:id="rId7"/>
    <p:sldId id="262" r:id="rId8"/>
    <p:sldId id="261" r:id="rId9"/>
    <p:sldId id="265" r:id="rId10"/>
    <p:sldId id="266" r:id="rId11"/>
    <p:sldId id="264" r:id="rId12"/>
    <p:sldId id="272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4617" autoAdjust="0"/>
  </p:normalViewPr>
  <p:slideViewPr>
    <p:cSldViewPr snapToGrid="0">
      <p:cViewPr>
        <p:scale>
          <a:sx n="90" d="100"/>
          <a:sy n="90" d="100"/>
        </p:scale>
        <p:origin x="-398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2BF4A-700F-41FC-B90E-5EC9C315E260}" type="datetimeFigureOut">
              <a:rPr lang="cs-CZ" smtClean="0"/>
              <a:t>13.10.2019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A7E2-DF0D-409F-9FFD-6BBC391B48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7301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2BF4A-700F-41FC-B90E-5EC9C315E260}" type="datetimeFigureOut">
              <a:rPr lang="cs-CZ" smtClean="0"/>
              <a:t>13.10.2019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A7E2-DF0D-409F-9FFD-6BBC391B48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7717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2BF4A-700F-41FC-B90E-5EC9C315E260}" type="datetimeFigureOut">
              <a:rPr lang="cs-CZ" smtClean="0"/>
              <a:t>13.10.2019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A7E2-DF0D-409F-9FFD-6BBC391B48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5406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2BF4A-700F-41FC-B90E-5EC9C315E260}" type="datetimeFigureOut">
              <a:rPr lang="cs-CZ" smtClean="0"/>
              <a:t>13.10.2019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A7E2-DF0D-409F-9FFD-6BBC391B48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9975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2BF4A-700F-41FC-B90E-5EC9C315E260}" type="datetimeFigureOut">
              <a:rPr lang="cs-CZ" smtClean="0"/>
              <a:t>13.10.2019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A7E2-DF0D-409F-9FFD-6BBC391B48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234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2BF4A-700F-41FC-B90E-5EC9C315E260}" type="datetimeFigureOut">
              <a:rPr lang="cs-CZ" smtClean="0"/>
              <a:t>13.10.2019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A7E2-DF0D-409F-9FFD-6BBC391B48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1015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2BF4A-700F-41FC-B90E-5EC9C315E260}" type="datetimeFigureOut">
              <a:rPr lang="cs-CZ" smtClean="0"/>
              <a:t>13.10.2019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A7E2-DF0D-409F-9FFD-6BBC391B48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6187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2BF4A-700F-41FC-B90E-5EC9C315E260}" type="datetimeFigureOut">
              <a:rPr lang="cs-CZ" smtClean="0"/>
              <a:t>13.10.2019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A7E2-DF0D-409F-9FFD-6BBC391B48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4550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2BF4A-700F-41FC-B90E-5EC9C315E260}" type="datetimeFigureOut">
              <a:rPr lang="cs-CZ" smtClean="0"/>
              <a:t>13.10.2019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A7E2-DF0D-409F-9FFD-6BBC391B48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5968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2BF4A-700F-41FC-B90E-5EC9C315E260}" type="datetimeFigureOut">
              <a:rPr lang="cs-CZ" smtClean="0"/>
              <a:t>13.10.2019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A7E2-DF0D-409F-9FFD-6BBC391B48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277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2BF4A-700F-41FC-B90E-5EC9C315E260}" type="datetimeFigureOut">
              <a:rPr lang="cs-CZ" smtClean="0"/>
              <a:t>13.10.2019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A7E2-DF0D-409F-9FFD-6BBC391B48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0527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2BF4A-700F-41FC-B90E-5EC9C315E260}" type="datetimeFigureOut">
              <a:rPr lang="cs-CZ" smtClean="0"/>
              <a:t>13.10.2019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FA7E2-DF0D-409F-9FFD-6BBC391B48F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6611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3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88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11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558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28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5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0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76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77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94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85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41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52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0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06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73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7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Vlastní</PresentationFormat>
  <Paragraphs>0</Paragraphs>
  <Slides>17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Václav Školoud</dc:creator>
  <cp:lastModifiedBy>Jana Linhartová</cp:lastModifiedBy>
  <cp:revision>7</cp:revision>
  <dcterms:created xsi:type="dcterms:W3CDTF">2019-10-09T11:05:45Z</dcterms:created>
  <dcterms:modified xsi:type="dcterms:W3CDTF">2019-10-13T14:37:07Z</dcterms:modified>
</cp:coreProperties>
</file>