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3" r:id="rId1"/>
  </p:sldMasterIdLst>
  <p:notesMasterIdLst>
    <p:notesMasterId r:id="rId13"/>
  </p:notesMasterIdLst>
  <p:sldIdLst>
    <p:sldId id="256" r:id="rId2"/>
    <p:sldId id="265" r:id="rId3"/>
    <p:sldId id="266" r:id="rId4"/>
    <p:sldId id="267" r:id="rId5"/>
    <p:sldId id="273" r:id="rId6"/>
    <p:sldId id="268" r:id="rId7"/>
    <p:sldId id="272" r:id="rId8"/>
    <p:sldId id="270" r:id="rId9"/>
    <p:sldId id="269" r:id="rId10"/>
    <p:sldId id="271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EA141666-CCAE-4EE0-904C-0016C07C4353}">
          <p14:sldIdLst>
            <p14:sldId id="256"/>
            <p14:sldId id="265"/>
            <p14:sldId id="266"/>
            <p14:sldId id="267"/>
            <p14:sldId id="273"/>
            <p14:sldId id="268"/>
            <p14:sldId id="272"/>
            <p14:sldId id="270"/>
            <p14:sldId id="269"/>
            <p14:sldId id="271"/>
            <p14:sldId id="264"/>
          </p14:sldIdLst>
        </p14:section>
        <p14:section name="Oddíl bez názvu" id="{4E1F4961-52CF-4528-9CAC-8A475F59C5B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B9087-2DE6-4C16-84EF-16FDD5ECB4F4}" v="8" dt="2019-10-14T08:59:55.048"/>
    <p1510:client id="{DE07199C-0DBF-4B89-A445-5EFDB4D4FD38}" v="13" dt="2019-10-14T17:07:11.1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5" autoAdjust="0"/>
  </p:normalViewPr>
  <p:slideViewPr>
    <p:cSldViewPr>
      <p:cViewPr varScale="1">
        <p:scale>
          <a:sx n="78" d="100"/>
          <a:sy n="78" d="100"/>
        </p:scale>
        <p:origin x="15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5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ří Zajíček" userId="d26f12ba9d4f7bc7" providerId="LiveId" clId="{DE07199C-0DBF-4B89-A445-5EFDB4D4FD38}"/>
    <pc:docChg chg="custSel addSld modSld">
      <pc:chgData name="Jiří Zajíček" userId="d26f12ba9d4f7bc7" providerId="LiveId" clId="{DE07199C-0DBF-4B89-A445-5EFDB4D4FD38}" dt="2019-10-14T17:14:43.632" v="388" actId="255"/>
      <pc:docMkLst>
        <pc:docMk/>
      </pc:docMkLst>
      <pc:sldChg chg="modSp">
        <pc:chgData name="Jiří Zajíček" userId="d26f12ba9d4f7bc7" providerId="LiveId" clId="{DE07199C-0DBF-4B89-A445-5EFDB4D4FD38}" dt="2019-10-14T17:14:43.632" v="388" actId="255"/>
        <pc:sldMkLst>
          <pc:docMk/>
          <pc:sldMk cId="2626287732" sldId="256"/>
        </pc:sldMkLst>
        <pc:spChg chg="mod">
          <ac:chgData name="Jiří Zajíček" userId="d26f12ba9d4f7bc7" providerId="LiveId" clId="{DE07199C-0DBF-4B89-A445-5EFDB4D4FD38}" dt="2019-10-14T17:14:43.632" v="388" actId="255"/>
          <ac:spMkLst>
            <pc:docMk/>
            <pc:sldMk cId="2626287732" sldId="256"/>
            <ac:spMk id="2" creationId="{00000000-0000-0000-0000-000000000000}"/>
          </ac:spMkLst>
        </pc:spChg>
      </pc:sldChg>
      <pc:sldChg chg="modSp">
        <pc:chgData name="Jiří Zajíček" userId="d26f12ba9d4f7bc7" providerId="LiveId" clId="{DE07199C-0DBF-4B89-A445-5EFDB4D4FD38}" dt="2019-10-14T17:13:42.050" v="387" actId="6549"/>
        <pc:sldMkLst>
          <pc:docMk/>
          <pc:sldMk cId="2301807589" sldId="264"/>
        </pc:sldMkLst>
        <pc:spChg chg="mod">
          <ac:chgData name="Jiří Zajíček" userId="d26f12ba9d4f7bc7" providerId="LiveId" clId="{DE07199C-0DBF-4B89-A445-5EFDB4D4FD38}" dt="2019-10-14T17:13:42.050" v="387" actId="6549"/>
          <ac:spMkLst>
            <pc:docMk/>
            <pc:sldMk cId="2301807589" sldId="264"/>
            <ac:spMk id="3" creationId="{00000000-0000-0000-0000-000000000000}"/>
          </ac:spMkLst>
        </pc:spChg>
      </pc:sldChg>
      <pc:sldChg chg="modSp">
        <pc:chgData name="Jiří Zajíček" userId="d26f12ba9d4f7bc7" providerId="LiveId" clId="{DE07199C-0DBF-4B89-A445-5EFDB4D4FD38}" dt="2019-10-14T12:44:41.533" v="0" actId="207"/>
        <pc:sldMkLst>
          <pc:docMk/>
          <pc:sldMk cId="3405874940" sldId="265"/>
        </pc:sldMkLst>
        <pc:spChg chg="mod">
          <ac:chgData name="Jiří Zajíček" userId="d26f12ba9d4f7bc7" providerId="LiveId" clId="{DE07199C-0DBF-4B89-A445-5EFDB4D4FD38}" dt="2019-10-14T12:44:41.533" v="0" actId="207"/>
          <ac:spMkLst>
            <pc:docMk/>
            <pc:sldMk cId="3405874940" sldId="265"/>
            <ac:spMk id="3" creationId="{B796DA1F-8607-45E5-AF7F-64EDF7E0BB71}"/>
          </ac:spMkLst>
        </pc:spChg>
      </pc:sldChg>
      <pc:sldChg chg="modSp">
        <pc:chgData name="Jiří Zajíček" userId="d26f12ba9d4f7bc7" providerId="LiveId" clId="{DE07199C-0DBF-4B89-A445-5EFDB4D4FD38}" dt="2019-10-14T12:45:00.758" v="1" actId="207"/>
        <pc:sldMkLst>
          <pc:docMk/>
          <pc:sldMk cId="1566502119" sldId="266"/>
        </pc:sldMkLst>
        <pc:spChg chg="mod">
          <ac:chgData name="Jiří Zajíček" userId="d26f12ba9d4f7bc7" providerId="LiveId" clId="{DE07199C-0DBF-4B89-A445-5EFDB4D4FD38}" dt="2019-10-14T12:45:00.758" v="1" actId="207"/>
          <ac:spMkLst>
            <pc:docMk/>
            <pc:sldMk cId="1566502119" sldId="266"/>
            <ac:spMk id="3" creationId="{EC7CCA9E-A953-8546-9EA9-36C95214D809}"/>
          </ac:spMkLst>
        </pc:spChg>
      </pc:sldChg>
      <pc:sldChg chg="modSp">
        <pc:chgData name="Jiří Zajíček" userId="d26f12ba9d4f7bc7" providerId="LiveId" clId="{DE07199C-0DBF-4B89-A445-5EFDB4D4FD38}" dt="2019-10-14T13:42:58.825" v="307" actId="313"/>
        <pc:sldMkLst>
          <pc:docMk/>
          <pc:sldMk cId="2813638379" sldId="267"/>
        </pc:sldMkLst>
        <pc:spChg chg="mod">
          <ac:chgData name="Jiří Zajíček" userId="d26f12ba9d4f7bc7" providerId="LiveId" clId="{DE07199C-0DBF-4B89-A445-5EFDB4D4FD38}" dt="2019-10-14T13:42:58.825" v="307" actId="313"/>
          <ac:spMkLst>
            <pc:docMk/>
            <pc:sldMk cId="2813638379" sldId="267"/>
            <ac:spMk id="3" creationId="{3770CD21-9F21-9542-BF99-9C5DD0123286}"/>
          </ac:spMkLst>
        </pc:spChg>
      </pc:sldChg>
      <pc:sldChg chg="modSp">
        <pc:chgData name="Jiří Zajíček" userId="d26f12ba9d4f7bc7" providerId="LiveId" clId="{DE07199C-0DBF-4B89-A445-5EFDB4D4FD38}" dt="2019-10-14T17:07:38.258" v="342" actId="1076"/>
        <pc:sldMkLst>
          <pc:docMk/>
          <pc:sldMk cId="2926319486" sldId="268"/>
        </pc:sldMkLst>
        <pc:spChg chg="mod">
          <ac:chgData name="Jiří Zajíček" userId="d26f12ba9d4f7bc7" providerId="LiveId" clId="{DE07199C-0DBF-4B89-A445-5EFDB4D4FD38}" dt="2019-10-14T17:06:50.587" v="337" actId="255"/>
          <ac:spMkLst>
            <pc:docMk/>
            <pc:sldMk cId="2926319486" sldId="268"/>
            <ac:spMk id="3" creationId="{91AE24A0-DF25-884C-94BC-B6C8779F02B4}"/>
          </ac:spMkLst>
        </pc:spChg>
        <pc:spChg chg="mod">
          <ac:chgData name="Jiří Zajíček" userId="d26f12ba9d4f7bc7" providerId="LiveId" clId="{DE07199C-0DBF-4B89-A445-5EFDB4D4FD38}" dt="2019-10-14T17:07:38.258" v="342" actId="1076"/>
          <ac:spMkLst>
            <pc:docMk/>
            <pc:sldMk cId="2926319486" sldId="268"/>
            <ac:spMk id="4" creationId="{0C3A8329-839E-487B-A3B1-30EEFD63B66A}"/>
          </ac:spMkLst>
        </pc:spChg>
        <pc:picChg chg="mod">
          <ac:chgData name="Jiří Zajíček" userId="d26f12ba9d4f7bc7" providerId="LiveId" clId="{DE07199C-0DBF-4B89-A445-5EFDB4D4FD38}" dt="2019-10-14T17:07:11.153" v="340" actId="14100"/>
          <ac:picMkLst>
            <pc:docMk/>
            <pc:sldMk cId="2926319486" sldId="268"/>
            <ac:picMk id="1026" creationId="{4BD8CC6D-E94B-4B8B-B72D-C9500C1404F0}"/>
          </ac:picMkLst>
        </pc:picChg>
      </pc:sldChg>
      <pc:sldChg chg="modSp">
        <pc:chgData name="Jiří Zajíček" userId="d26f12ba9d4f7bc7" providerId="LiveId" clId="{DE07199C-0DBF-4B89-A445-5EFDB4D4FD38}" dt="2019-10-14T13:43:37.892" v="314" actId="313"/>
        <pc:sldMkLst>
          <pc:docMk/>
          <pc:sldMk cId="4242032147" sldId="269"/>
        </pc:sldMkLst>
        <pc:spChg chg="mod">
          <ac:chgData name="Jiří Zajíček" userId="d26f12ba9d4f7bc7" providerId="LiveId" clId="{DE07199C-0DBF-4B89-A445-5EFDB4D4FD38}" dt="2019-10-14T13:43:37.892" v="314" actId="313"/>
          <ac:spMkLst>
            <pc:docMk/>
            <pc:sldMk cId="4242032147" sldId="269"/>
            <ac:spMk id="3" creationId="{ADF0888D-F52D-524B-B30B-674B14707EF8}"/>
          </ac:spMkLst>
        </pc:spChg>
      </pc:sldChg>
      <pc:sldChg chg="modSp">
        <pc:chgData name="Jiří Zajíček" userId="d26f12ba9d4f7bc7" providerId="LiveId" clId="{DE07199C-0DBF-4B89-A445-5EFDB4D4FD38}" dt="2019-10-14T17:08:41.525" v="354" actId="255"/>
        <pc:sldMkLst>
          <pc:docMk/>
          <pc:sldMk cId="198288906" sldId="270"/>
        </pc:sldMkLst>
        <pc:spChg chg="mod">
          <ac:chgData name="Jiří Zajíček" userId="d26f12ba9d4f7bc7" providerId="LiveId" clId="{DE07199C-0DBF-4B89-A445-5EFDB4D4FD38}" dt="2019-10-14T17:08:41.525" v="354" actId="255"/>
          <ac:spMkLst>
            <pc:docMk/>
            <pc:sldMk cId="198288906" sldId="270"/>
            <ac:spMk id="3" creationId="{42E684DC-E622-F249-8983-1CAFE73F67DF}"/>
          </ac:spMkLst>
        </pc:spChg>
      </pc:sldChg>
      <pc:sldChg chg="modSp">
        <pc:chgData name="Jiří Zajíček" userId="d26f12ba9d4f7bc7" providerId="LiveId" clId="{DE07199C-0DBF-4B89-A445-5EFDB4D4FD38}" dt="2019-10-14T13:44:04.039" v="317" actId="313"/>
        <pc:sldMkLst>
          <pc:docMk/>
          <pc:sldMk cId="1102691411" sldId="271"/>
        </pc:sldMkLst>
        <pc:spChg chg="mod">
          <ac:chgData name="Jiří Zajíček" userId="d26f12ba9d4f7bc7" providerId="LiveId" clId="{DE07199C-0DBF-4B89-A445-5EFDB4D4FD38}" dt="2019-10-14T13:44:04.039" v="317" actId="313"/>
          <ac:spMkLst>
            <pc:docMk/>
            <pc:sldMk cId="1102691411" sldId="271"/>
            <ac:spMk id="3" creationId="{E36721EB-0ED1-854F-B633-7998C91C6E1C}"/>
          </ac:spMkLst>
        </pc:spChg>
      </pc:sldChg>
      <pc:sldChg chg="modSp">
        <pc:chgData name="Jiří Zajíček" userId="d26f12ba9d4f7bc7" providerId="LiveId" clId="{DE07199C-0DBF-4B89-A445-5EFDB4D4FD38}" dt="2019-10-14T17:08:09.923" v="353" actId="20577"/>
        <pc:sldMkLst>
          <pc:docMk/>
          <pc:sldMk cId="3006630352" sldId="272"/>
        </pc:sldMkLst>
        <pc:spChg chg="mod">
          <ac:chgData name="Jiří Zajíček" userId="d26f12ba9d4f7bc7" providerId="LiveId" clId="{DE07199C-0DBF-4B89-A445-5EFDB4D4FD38}" dt="2019-10-14T13:46:31.333" v="326" actId="1076"/>
          <ac:spMkLst>
            <pc:docMk/>
            <pc:sldMk cId="3006630352" sldId="272"/>
            <ac:spMk id="2" creationId="{C9377C5A-0F64-43F5-9DE5-FC13719E743B}"/>
          </ac:spMkLst>
        </pc:spChg>
        <pc:spChg chg="mod">
          <ac:chgData name="Jiří Zajíček" userId="d26f12ba9d4f7bc7" providerId="LiveId" clId="{DE07199C-0DBF-4B89-A445-5EFDB4D4FD38}" dt="2019-10-14T17:08:09.923" v="353" actId="20577"/>
          <ac:spMkLst>
            <pc:docMk/>
            <pc:sldMk cId="3006630352" sldId="272"/>
            <ac:spMk id="3" creationId="{7AD55AE6-3696-4BB9-B1F8-AFABC3437A55}"/>
          </ac:spMkLst>
        </pc:spChg>
      </pc:sldChg>
      <pc:sldChg chg="modSp add">
        <pc:chgData name="Jiří Zajíček" userId="d26f12ba9d4f7bc7" providerId="LiveId" clId="{DE07199C-0DBF-4B89-A445-5EFDB4D4FD38}" dt="2019-10-14T17:06:23.870" v="335" actId="1076"/>
        <pc:sldMkLst>
          <pc:docMk/>
          <pc:sldMk cId="4139322720" sldId="273"/>
        </pc:sldMkLst>
        <pc:spChg chg="mod">
          <ac:chgData name="Jiří Zajíček" userId="d26f12ba9d4f7bc7" providerId="LiveId" clId="{DE07199C-0DBF-4B89-A445-5EFDB4D4FD38}" dt="2019-10-14T17:06:19.455" v="334" actId="1076"/>
          <ac:spMkLst>
            <pc:docMk/>
            <pc:sldMk cId="4139322720" sldId="273"/>
            <ac:spMk id="2" creationId="{9065B693-1EF1-464E-B833-DC6C807F194F}"/>
          </ac:spMkLst>
        </pc:spChg>
        <pc:spChg chg="mod">
          <ac:chgData name="Jiří Zajíček" userId="d26f12ba9d4f7bc7" providerId="LiveId" clId="{DE07199C-0DBF-4B89-A445-5EFDB4D4FD38}" dt="2019-10-14T17:06:23.870" v="335" actId="1076"/>
          <ac:spMkLst>
            <pc:docMk/>
            <pc:sldMk cId="4139322720" sldId="273"/>
            <ac:spMk id="3" creationId="{E10BBFF5-1C98-48D3-A07E-12DC113699B4}"/>
          </ac:spMkLst>
        </pc:spChg>
      </pc:sldChg>
    </pc:docChg>
  </pc:docChgLst>
  <pc:docChgLst>
    <pc:chgData name="Jiří Zajíček" userId="d26f12ba9d4f7bc7" providerId="LiveId" clId="{090B91BA-FF61-5F41-8496-5499DD7546C6}"/>
    <pc:docChg chg="undo custSel addSld delSld modSld sldOrd modSection">
      <pc:chgData name="Jiří Zajíček" userId="d26f12ba9d4f7bc7" providerId="LiveId" clId="{090B91BA-FF61-5F41-8496-5499DD7546C6}" dt="2019-10-13T20:06:51.495" v="2371" actId="27636"/>
      <pc:docMkLst>
        <pc:docMk/>
      </pc:docMkLst>
      <pc:sldChg chg="modSp">
        <pc:chgData name="Jiří Zajíček" userId="d26f12ba9d4f7bc7" providerId="LiveId" clId="{090B91BA-FF61-5F41-8496-5499DD7546C6}" dt="2019-10-11T04:44:55.653" v="67" actId="255"/>
        <pc:sldMkLst>
          <pc:docMk/>
          <pc:sldMk cId="2626287732" sldId="256"/>
        </pc:sldMkLst>
        <pc:spChg chg="mod">
          <ac:chgData name="Jiří Zajíček" userId="d26f12ba9d4f7bc7" providerId="LiveId" clId="{090B91BA-FF61-5F41-8496-5499DD7546C6}" dt="2019-10-11T04:44:55.653" v="67" actId="255"/>
          <ac:spMkLst>
            <pc:docMk/>
            <pc:sldMk cId="2626287732" sldId="256"/>
            <ac:spMk id="2" creationId="{00000000-0000-0000-0000-000000000000}"/>
          </ac:spMkLst>
        </pc:spChg>
        <pc:spChg chg="mod">
          <ac:chgData name="Jiří Zajíček" userId="d26f12ba9d4f7bc7" providerId="LiveId" clId="{090B91BA-FF61-5F41-8496-5499DD7546C6}" dt="2019-10-11T04:41:56.086" v="29" actId="20577"/>
          <ac:spMkLst>
            <pc:docMk/>
            <pc:sldMk cId="2626287732" sldId="256"/>
            <ac:spMk id="3" creationId="{00000000-0000-0000-0000-000000000000}"/>
          </ac:spMkLst>
        </pc:spChg>
      </pc:sldChg>
      <pc:sldChg chg="modSp">
        <pc:chgData name="Jiří Zajíček" userId="d26f12ba9d4f7bc7" providerId="LiveId" clId="{090B91BA-FF61-5F41-8496-5499DD7546C6}" dt="2019-10-11T05:27:28.461" v="1535" actId="27636"/>
        <pc:sldMkLst>
          <pc:docMk/>
          <pc:sldMk cId="2301807589" sldId="264"/>
        </pc:sldMkLst>
        <pc:spChg chg="mod">
          <ac:chgData name="Jiří Zajíček" userId="d26f12ba9d4f7bc7" providerId="LiveId" clId="{090B91BA-FF61-5F41-8496-5499DD7546C6}" dt="2019-10-11T05:27:28.461" v="1535" actId="27636"/>
          <ac:spMkLst>
            <pc:docMk/>
            <pc:sldMk cId="2301807589" sldId="264"/>
            <ac:spMk id="3" creationId="{00000000-0000-0000-0000-000000000000}"/>
          </ac:spMkLst>
        </pc:spChg>
      </pc:sldChg>
      <pc:sldChg chg="modSp">
        <pc:chgData name="Jiří Zajíček" userId="d26f12ba9d4f7bc7" providerId="LiveId" clId="{090B91BA-FF61-5F41-8496-5499DD7546C6}" dt="2019-10-11T05:02:28.930" v="556" actId="20577"/>
        <pc:sldMkLst>
          <pc:docMk/>
          <pc:sldMk cId="3405874940" sldId="265"/>
        </pc:sldMkLst>
        <pc:spChg chg="mod">
          <ac:chgData name="Jiří Zajíček" userId="d26f12ba9d4f7bc7" providerId="LiveId" clId="{090B91BA-FF61-5F41-8496-5499DD7546C6}" dt="2019-10-11T04:52:13.038" v="326" actId="22"/>
          <ac:spMkLst>
            <pc:docMk/>
            <pc:sldMk cId="3405874940" sldId="265"/>
            <ac:spMk id="2" creationId="{65CFF9AC-D545-4871-82C9-5C432AC7E953}"/>
          </ac:spMkLst>
        </pc:spChg>
        <pc:spChg chg="mod">
          <ac:chgData name="Jiří Zajíček" userId="d26f12ba9d4f7bc7" providerId="LiveId" clId="{090B91BA-FF61-5F41-8496-5499DD7546C6}" dt="2019-10-11T05:02:28.930" v="556" actId="20577"/>
          <ac:spMkLst>
            <pc:docMk/>
            <pc:sldMk cId="3405874940" sldId="265"/>
            <ac:spMk id="3" creationId="{B796DA1F-8607-45E5-AF7F-64EDF7E0BB71}"/>
          </ac:spMkLst>
        </pc:spChg>
      </pc:sldChg>
      <pc:sldChg chg="modSp new ord">
        <pc:chgData name="Jiří Zajíček" userId="d26f12ba9d4f7bc7" providerId="LiveId" clId="{090B91BA-FF61-5F41-8496-5499DD7546C6}" dt="2019-10-11T05:01:00.933" v="548" actId="14100"/>
        <pc:sldMkLst>
          <pc:docMk/>
          <pc:sldMk cId="1566502119" sldId="266"/>
        </pc:sldMkLst>
        <pc:spChg chg="mod">
          <ac:chgData name="Jiří Zajíček" userId="d26f12ba9d4f7bc7" providerId="LiveId" clId="{090B91BA-FF61-5F41-8496-5499DD7546C6}" dt="2019-10-11T05:01:00.933" v="548" actId="14100"/>
          <ac:spMkLst>
            <pc:docMk/>
            <pc:sldMk cId="1566502119" sldId="266"/>
            <ac:spMk id="2" creationId="{3AFECFCF-333F-004C-9CA0-9C720089065E}"/>
          </ac:spMkLst>
        </pc:spChg>
        <pc:spChg chg="mod">
          <ac:chgData name="Jiří Zajíček" userId="d26f12ba9d4f7bc7" providerId="LiveId" clId="{090B91BA-FF61-5F41-8496-5499DD7546C6}" dt="2019-10-11T04:59:58.996" v="543" actId="20577"/>
          <ac:spMkLst>
            <pc:docMk/>
            <pc:sldMk cId="1566502119" sldId="266"/>
            <ac:spMk id="3" creationId="{EC7CCA9E-A953-8546-9EA9-36C95214D809}"/>
          </ac:spMkLst>
        </pc:spChg>
      </pc:sldChg>
      <pc:sldChg chg="modSp new ord">
        <pc:chgData name="Jiří Zajíček" userId="d26f12ba9d4f7bc7" providerId="LiveId" clId="{090B91BA-FF61-5F41-8496-5499DD7546C6}" dt="2019-10-13T20:03:40.577" v="2272" actId="20577"/>
        <pc:sldMkLst>
          <pc:docMk/>
          <pc:sldMk cId="2813638379" sldId="267"/>
        </pc:sldMkLst>
        <pc:spChg chg="mod">
          <ac:chgData name="Jiří Zajíček" userId="d26f12ba9d4f7bc7" providerId="LiveId" clId="{090B91BA-FF61-5F41-8496-5499DD7546C6}" dt="2019-10-11T05:09:46.118" v="750" actId="122"/>
          <ac:spMkLst>
            <pc:docMk/>
            <pc:sldMk cId="2813638379" sldId="267"/>
            <ac:spMk id="2" creationId="{88E92126-790E-D84F-A606-0C2A649D9122}"/>
          </ac:spMkLst>
        </pc:spChg>
        <pc:spChg chg="mod">
          <ac:chgData name="Jiří Zajíček" userId="d26f12ba9d4f7bc7" providerId="LiveId" clId="{090B91BA-FF61-5F41-8496-5499DD7546C6}" dt="2019-10-13T20:03:40.577" v="2272" actId="20577"/>
          <ac:spMkLst>
            <pc:docMk/>
            <pc:sldMk cId="2813638379" sldId="267"/>
            <ac:spMk id="3" creationId="{3770CD21-9F21-9542-BF99-9C5DD0123286}"/>
          </ac:spMkLst>
        </pc:spChg>
      </pc:sldChg>
      <pc:sldChg chg="modSp new ord">
        <pc:chgData name="Jiří Zajíček" userId="d26f12ba9d4f7bc7" providerId="LiveId" clId="{090B91BA-FF61-5F41-8496-5499DD7546C6}" dt="2019-10-13T20:04:30.284" v="2276" actId="122"/>
        <pc:sldMkLst>
          <pc:docMk/>
          <pc:sldMk cId="2926319486" sldId="268"/>
        </pc:sldMkLst>
        <pc:spChg chg="mod">
          <ac:chgData name="Jiří Zajíček" userId="d26f12ba9d4f7bc7" providerId="LiveId" clId="{090B91BA-FF61-5F41-8496-5499DD7546C6}" dt="2019-10-13T20:04:30.284" v="2276" actId="122"/>
          <ac:spMkLst>
            <pc:docMk/>
            <pc:sldMk cId="2926319486" sldId="268"/>
            <ac:spMk id="2" creationId="{C22FF4DF-499D-044E-859B-85268882F189}"/>
          </ac:spMkLst>
        </pc:spChg>
        <pc:spChg chg="mod">
          <ac:chgData name="Jiří Zajíček" userId="d26f12ba9d4f7bc7" providerId="LiveId" clId="{090B91BA-FF61-5F41-8496-5499DD7546C6}" dt="2019-10-13T20:04:15.030" v="2275" actId="20577"/>
          <ac:spMkLst>
            <pc:docMk/>
            <pc:sldMk cId="2926319486" sldId="268"/>
            <ac:spMk id="3" creationId="{91AE24A0-DF25-884C-94BC-B6C8779F02B4}"/>
          </ac:spMkLst>
        </pc:spChg>
      </pc:sldChg>
      <pc:sldChg chg="modSp new ord">
        <pc:chgData name="Jiří Zajíček" userId="d26f12ba9d4f7bc7" providerId="LiveId" clId="{090B91BA-FF61-5F41-8496-5499DD7546C6}" dt="2019-10-13T20:05:14.177" v="2280" actId="20577"/>
        <pc:sldMkLst>
          <pc:docMk/>
          <pc:sldMk cId="4242032147" sldId="269"/>
        </pc:sldMkLst>
        <pc:spChg chg="mod">
          <ac:chgData name="Jiří Zajíček" userId="d26f12ba9d4f7bc7" providerId="LiveId" clId="{090B91BA-FF61-5F41-8496-5499DD7546C6}" dt="2019-10-11T05:18:23.869" v="1095" actId="122"/>
          <ac:spMkLst>
            <pc:docMk/>
            <pc:sldMk cId="4242032147" sldId="269"/>
            <ac:spMk id="2" creationId="{ADB87785-8A91-0649-85B3-A197A8166C3D}"/>
          </ac:spMkLst>
        </pc:spChg>
        <pc:spChg chg="mod">
          <ac:chgData name="Jiří Zajíček" userId="d26f12ba9d4f7bc7" providerId="LiveId" clId="{090B91BA-FF61-5F41-8496-5499DD7546C6}" dt="2019-10-13T20:05:14.177" v="2280" actId="20577"/>
          <ac:spMkLst>
            <pc:docMk/>
            <pc:sldMk cId="4242032147" sldId="269"/>
            <ac:spMk id="3" creationId="{ADF0888D-F52D-524B-B30B-674B14707EF8}"/>
          </ac:spMkLst>
        </pc:spChg>
      </pc:sldChg>
      <pc:sldChg chg="modSp new ord">
        <pc:chgData name="Jiří Zajíček" userId="d26f12ba9d4f7bc7" providerId="LiveId" clId="{090B91BA-FF61-5F41-8496-5499DD7546C6}" dt="2019-10-13T19:58:38.581" v="1911" actId="20577"/>
        <pc:sldMkLst>
          <pc:docMk/>
          <pc:sldMk cId="198288906" sldId="270"/>
        </pc:sldMkLst>
        <pc:spChg chg="mod">
          <ac:chgData name="Jiří Zajíček" userId="d26f12ba9d4f7bc7" providerId="LiveId" clId="{090B91BA-FF61-5F41-8496-5499DD7546C6}" dt="2019-10-13T19:56:03.922" v="1791" actId="122"/>
          <ac:spMkLst>
            <pc:docMk/>
            <pc:sldMk cId="198288906" sldId="270"/>
            <ac:spMk id="2" creationId="{09E9D2B6-59C7-A04E-9F8C-3D70855F74B2}"/>
          </ac:spMkLst>
        </pc:spChg>
        <pc:spChg chg="mod">
          <ac:chgData name="Jiří Zajíček" userId="d26f12ba9d4f7bc7" providerId="LiveId" clId="{090B91BA-FF61-5F41-8496-5499DD7546C6}" dt="2019-10-13T19:58:38.581" v="1911" actId="20577"/>
          <ac:spMkLst>
            <pc:docMk/>
            <pc:sldMk cId="198288906" sldId="270"/>
            <ac:spMk id="3" creationId="{42E684DC-E622-F249-8983-1CAFE73F67DF}"/>
          </ac:spMkLst>
        </pc:spChg>
      </pc:sldChg>
      <pc:sldChg chg="modSp new ord">
        <pc:chgData name="Jiří Zajíček" userId="d26f12ba9d4f7bc7" providerId="LiveId" clId="{090B91BA-FF61-5F41-8496-5499DD7546C6}" dt="2019-10-13T20:06:51.495" v="2371" actId="27636"/>
        <pc:sldMkLst>
          <pc:docMk/>
          <pc:sldMk cId="1102691411" sldId="271"/>
        </pc:sldMkLst>
        <pc:spChg chg="mod">
          <ac:chgData name="Jiří Zajíček" userId="d26f12ba9d4f7bc7" providerId="LiveId" clId="{090B91BA-FF61-5F41-8496-5499DD7546C6}" dt="2019-10-13T20:02:23.704" v="2267" actId="27636"/>
          <ac:spMkLst>
            <pc:docMk/>
            <pc:sldMk cId="1102691411" sldId="271"/>
            <ac:spMk id="2" creationId="{8C50A4C0-B99B-AC49-821C-3DFE91FCD6D1}"/>
          </ac:spMkLst>
        </pc:spChg>
        <pc:spChg chg="mod">
          <ac:chgData name="Jiří Zajíček" userId="d26f12ba9d4f7bc7" providerId="LiveId" clId="{090B91BA-FF61-5F41-8496-5499DD7546C6}" dt="2019-10-13T20:06:51.495" v="2371" actId="27636"/>
          <ac:spMkLst>
            <pc:docMk/>
            <pc:sldMk cId="1102691411" sldId="271"/>
            <ac:spMk id="3" creationId="{E36721EB-0ED1-854F-B633-7998C91C6E1C}"/>
          </ac:spMkLst>
        </pc:spChg>
      </pc:sldChg>
    </pc:docChg>
  </pc:docChgLst>
  <pc:docChgLst>
    <pc:chgData name="Jiří Zajíček" userId="d26f12ba9d4f7bc7" providerId="LiveId" clId="{EE3B9087-2DE6-4C16-84EF-16FDD5ECB4F4}"/>
    <pc:docChg chg="undo custSel mod addSld modSld">
      <pc:chgData name="Jiří Zajíček" userId="d26f12ba9d4f7bc7" providerId="LiveId" clId="{EE3B9087-2DE6-4C16-84EF-16FDD5ECB4F4}" dt="2019-10-14T09:17:56.802" v="573" actId="1076"/>
      <pc:docMkLst>
        <pc:docMk/>
      </pc:docMkLst>
      <pc:sldChg chg="modSp">
        <pc:chgData name="Jiří Zajíček" userId="d26f12ba9d4f7bc7" providerId="LiveId" clId="{EE3B9087-2DE6-4C16-84EF-16FDD5ECB4F4}" dt="2019-10-14T08:38:18.544" v="177" actId="14100"/>
        <pc:sldMkLst>
          <pc:docMk/>
          <pc:sldMk cId="3405874940" sldId="265"/>
        </pc:sldMkLst>
        <pc:spChg chg="mod">
          <ac:chgData name="Jiří Zajíček" userId="d26f12ba9d4f7bc7" providerId="LiveId" clId="{EE3B9087-2DE6-4C16-84EF-16FDD5ECB4F4}" dt="2019-10-14T08:36:02.163" v="84" actId="20577"/>
          <ac:spMkLst>
            <pc:docMk/>
            <pc:sldMk cId="3405874940" sldId="265"/>
            <ac:spMk id="2" creationId="{65CFF9AC-D545-4871-82C9-5C432AC7E953}"/>
          </ac:spMkLst>
        </pc:spChg>
        <pc:spChg chg="mod">
          <ac:chgData name="Jiří Zajíček" userId="d26f12ba9d4f7bc7" providerId="LiveId" clId="{EE3B9087-2DE6-4C16-84EF-16FDD5ECB4F4}" dt="2019-10-14T08:38:18.544" v="177" actId="14100"/>
          <ac:spMkLst>
            <pc:docMk/>
            <pc:sldMk cId="3405874940" sldId="265"/>
            <ac:spMk id="3" creationId="{B796DA1F-8607-45E5-AF7F-64EDF7E0BB71}"/>
          </ac:spMkLst>
        </pc:spChg>
      </pc:sldChg>
      <pc:sldChg chg="modSp">
        <pc:chgData name="Jiří Zajíček" userId="d26f12ba9d4f7bc7" providerId="LiveId" clId="{EE3B9087-2DE6-4C16-84EF-16FDD5ECB4F4}" dt="2019-10-14T08:38:30.013" v="179" actId="20577"/>
        <pc:sldMkLst>
          <pc:docMk/>
          <pc:sldMk cId="1566502119" sldId="266"/>
        </pc:sldMkLst>
        <pc:spChg chg="mod">
          <ac:chgData name="Jiří Zajíček" userId="d26f12ba9d4f7bc7" providerId="LiveId" clId="{EE3B9087-2DE6-4C16-84EF-16FDD5ECB4F4}" dt="2019-10-14T08:38:30.013" v="179" actId="20577"/>
          <ac:spMkLst>
            <pc:docMk/>
            <pc:sldMk cId="1566502119" sldId="266"/>
            <ac:spMk id="3" creationId="{EC7CCA9E-A953-8546-9EA9-36C95214D809}"/>
          </ac:spMkLst>
        </pc:spChg>
      </pc:sldChg>
      <pc:sldChg chg="addSp modSp">
        <pc:chgData name="Jiří Zajíček" userId="d26f12ba9d4f7bc7" providerId="LiveId" clId="{EE3B9087-2DE6-4C16-84EF-16FDD5ECB4F4}" dt="2019-10-14T08:59:55.048" v="559" actId="14100"/>
        <pc:sldMkLst>
          <pc:docMk/>
          <pc:sldMk cId="2926319486" sldId="268"/>
        </pc:sldMkLst>
        <pc:spChg chg="mod">
          <ac:chgData name="Jiří Zajíček" userId="d26f12ba9d4f7bc7" providerId="LiveId" clId="{EE3B9087-2DE6-4C16-84EF-16FDD5ECB4F4}" dt="2019-10-14T08:59:15.736" v="554" actId="27636"/>
          <ac:spMkLst>
            <pc:docMk/>
            <pc:sldMk cId="2926319486" sldId="268"/>
            <ac:spMk id="3" creationId="{91AE24A0-DF25-884C-94BC-B6C8779F02B4}"/>
          </ac:spMkLst>
        </pc:spChg>
        <pc:spChg chg="add mod">
          <ac:chgData name="Jiří Zajíček" userId="d26f12ba9d4f7bc7" providerId="LiveId" clId="{EE3B9087-2DE6-4C16-84EF-16FDD5ECB4F4}" dt="2019-10-14T08:59:50.580" v="558" actId="1076"/>
          <ac:spMkLst>
            <pc:docMk/>
            <pc:sldMk cId="2926319486" sldId="268"/>
            <ac:spMk id="4" creationId="{0C3A8329-839E-487B-A3B1-30EEFD63B66A}"/>
          </ac:spMkLst>
        </pc:spChg>
        <pc:picChg chg="add mod">
          <ac:chgData name="Jiří Zajíček" userId="d26f12ba9d4f7bc7" providerId="LiveId" clId="{EE3B9087-2DE6-4C16-84EF-16FDD5ECB4F4}" dt="2019-10-14T08:59:55.048" v="559" actId="14100"/>
          <ac:picMkLst>
            <pc:docMk/>
            <pc:sldMk cId="2926319486" sldId="268"/>
            <ac:picMk id="1026" creationId="{4BD8CC6D-E94B-4B8B-B72D-C9500C1404F0}"/>
          </ac:picMkLst>
        </pc:picChg>
      </pc:sldChg>
      <pc:sldChg chg="modSp">
        <pc:chgData name="Jiří Zajíček" userId="d26f12ba9d4f7bc7" providerId="LiveId" clId="{EE3B9087-2DE6-4C16-84EF-16FDD5ECB4F4}" dt="2019-10-14T09:17:56.802" v="573" actId="1076"/>
        <pc:sldMkLst>
          <pc:docMk/>
          <pc:sldMk cId="4242032147" sldId="269"/>
        </pc:sldMkLst>
        <pc:spChg chg="mod">
          <ac:chgData name="Jiří Zajíček" userId="d26f12ba9d4f7bc7" providerId="LiveId" clId="{EE3B9087-2DE6-4C16-84EF-16FDD5ECB4F4}" dt="2019-10-14T09:17:56.802" v="573" actId="1076"/>
          <ac:spMkLst>
            <pc:docMk/>
            <pc:sldMk cId="4242032147" sldId="269"/>
            <ac:spMk id="3" creationId="{ADF0888D-F52D-524B-B30B-674B14707EF8}"/>
          </ac:spMkLst>
        </pc:spChg>
      </pc:sldChg>
      <pc:sldChg chg="addSp modSp mod setBg">
        <pc:chgData name="Jiří Zajíček" userId="d26f12ba9d4f7bc7" providerId="LiveId" clId="{EE3B9087-2DE6-4C16-84EF-16FDD5ECB4F4}" dt="2019-10-14T09:01:37.490" v="571" actId="6549"/>
        <pc:sldMkLst>
          <pc:docMk/>
          <pc:sldMk cId="198288906" sldId="270"/>
        </pc:sldMkLst>
        <pc:spChg chg="mod">
          <ac:chgData name="Jiří Zajíček" userId="d26f12ba9d4f7bc7" providerId="LiveId" clId="{EE3B9087-2DE6-4C16-84EF-16FDD5ECB4F4}" dt="2019-10-14T09:01:21.647" v="569" actId="26606"/>
          <ac:spMkLst>
            <pc:docMk/>
            <pc:sldMk cId="198288906" sldId="270"/>
            <ac:spMk id="2" creationId="{09E9D2B6-59C7-A04E-9F8C-3D70855F74B2}"/>
          </ac:spMkLst>
        </pc:spChg>
        <pc:spChg chg="mod">
          <ac:chgData name="Jiří Zajíček" userId="d26f12ba9d4f7bc7" providerId="LiveId" clId="{EE3B9087-2DE6-4C16-84EF-16FDD5ECB4F4}" dt="2019-10-14T09:01:37.490" v="571" actId="6549"/>
          <ac:spMkLst>
            <pc:docMk/>
            <pc:sldMk cId="198288906" sldId="270"/>
            <ac:spMk id="3" creationId="{42E684DC-E622-F249-8983-1CAFE73F67DF}"/>
          </ac:spMkLst>
        </pc:spChg>
        <pc:spChg chg="add">
          <ac:chgData name="Jiří Zajíček" userId="d26f12ba9d4f7bc7" providerId="LiveId" clId="{EE3B9087-2DE6-4C16-84EF-16FDD5ECB4F4}" dt="2019-10-14T09:01:21.647" v="569" actId="26606"/>
          <ac:spMkLst>
            <pc:docMk/>
            <pc:sldMk cId="198288906" sldId="270"/>
            <ac:spMk id="8" creationId="{290FE681-1E05-478A-89DC-5F7AB37CFD77}"/>
          </ac:spMkLst>
        </pc:spChg>
        <pc:cxnChg chg="add">
          <ac:chgData name="Jiří Zajíček" userId="d26f12ba9d4f7bc7" providerId="LiveId" clId="{EE3B9087-2DE6-4C16-84EF-16FDD5ECB4F4}" dt="2019-10-14T09:01:21.647" v="569" actId="26606"/>
          <ac:cxnSpMkLst>
            <pc:docMk/>
            <pc:sldMk cId="198288906" sldId="270"/>
            <ac:cxnSpMk id="10" creationId="{2E2F21DC-5F0E-42CF-B89C-C1E25E175CB8}"/>
          </ac:cxnSpMkLst>
        </pc:cxnChg>
      </pc:sldChg>
      <pc:sldChg chg="addSp modSp mod setBg">
        <pc:chgData name="Jiří Zajíček" userId="d26f12ba9d4f7bc7" providerId="LiveId" clId="{EE3B9087-2DE6-4C16-84EF-16FDD5ECB4F4}" dt="2019-10-14T09:01:53.516" v="572" actId="26606"/>
        <pc:sldMkLst>
          <pc:docMk/>
          <pc:sldMk cId="1102691411" sldId="271"/>
        </pc:sldMkLst>
        <pc:spChg chg="mod">
          <ac:chgData name="Jiří Zajíček" userId="d26f12ba9d4f7bc7" providerId="LiveId" clId="{EE3B9087-2DE6-4C16-84EF-16FDD5ECB4F4}" dt="2019-10-14T09:01:53.516" v="572" actId="26606"/>
          <ac:spMkLst>
            <pc:docMk/>
            <pc:sldMk cId="1102691411" sldId="271"/>
            <ac:spMk id="2" creationId="{8C50A4C0-B99B-AC49-821C-3DFE91FCD6D1}"/>
          </ac:spMkLst>
        </pc:spChg>
        <pc:spChg chg="mod">
          <ac:chgData name="Jiří Zajíček" userId="d26f12ba9d4f7bc7" providerId="LiveId" clId="{EE3B9087-2DE6-4C16-84EF-16FDD5ECB4F4}" dt="2019-10-14T09:01:53.516" v="572" actId="26606"/>
          <ac:spMkLst>
            <pc:docMk/>
            <pc:sldMk cId="1102691411" sldId="271"/>
            <ac:spMk id="3" creationId="{E36721EB-0ED1-854F-B633-7998C91C6E1C}"/>
          </ac:spMkLst>
        </pc:spChg>
        <pc:spChg chg="add">
          <ac:chgData name="Jiří Zajíček" userId="d26f12ba9d4f7bc7" providerId="LiveId" clId="{EE3B9087-2DE6-4C16-84EF-16FDD5ECB4F4}" dt="2019-10-14T09:01:53.516" v="572" actId="26606"/>
          <ac:spMkLst>
            <pc:docMk/>
            <pc:sldMk cId="1102691411" sldId="271"/>
            <ac:spMk id="8" creationId="{290FE681-1E05-478A-89DC-5F7AB37CFD77}"/>
          </ac:spMkLst>
        </pc:spChg>
        <pc:cxnChg chg="add">
          <ac:chgData name="Jiří Zajíček" userId="d26f12ba9d4f7bc7" providerId="LiveId" clId="{EE3B9087-2DE6-4C16-84EF-16FDD5ECB4F4}" dt="2019-10-14T09:01:53.516" v="572" actId="26606"/>
          <ac:cxnSpMkLst>
            <pc:docMk/>
            <pc:sldMk cId="1102691411" sldId="271"/>
            <ac:cxnSpMk id="10" creationId="{2E2F21DC-5F0E-42CF-B89C-C1E25E175CB8}"/>
          </ac:cxnSpMkLst>
        </pc:cxnChg>
      </pc:sldChg>
      <pc:sldChg chg="addSp delSp modSp add mod setBg">
        <pc:chgData name="Jiří Zajíček" userId="d26f12ba9d4f7bc7" providerId="LiveId" clId="{EE3B9087-2DE6-4C16-84EF-16FDD5ECB4F4}" dt="2019-10-14T09:00:54.535" v="568" actId="26606"/>
        <pc:sldMkLst>
          <pc:docMk/>
          <pc:sldMk cId="3006630352" sldId="272"/>
        </pc:sldMkLst>
        <pc:spChg chg="mod">
          <ac:chgData name="Jiří Zajíček" userId="d26f12ba9d4f7bc7" providerId="LiveId" clId="{EE3B9087-2DE6-4C16-84EF-16FDD5ECB4F4}" dt="2019-10-14T09:00:54.535" v="568" actId="26606"/>
          <ac:spMkLst>
            <pc:docMk/>
            <pc:sldMk cId="3006630352" sldId="272"/>
            <ac:spMk id="2" creationId="{C9377C5A-0F64-43F5-9DE5-FC13719E743B}"/>
          </ac:spMkLst>
        </pc:spChg>
        <pc:spChg chg="add del mod">
          <ac:chgData name="Jiří Zajíček" userId="d26f12ba9d4f7bc7" providerId="LiveId" clId="{EE3B9087-2DE6-4C16-84EF-16FDD5ECB4F4}" dt="2019-10-14T09:00:54.535" v="568" actId="26606"/>
          <ac:spMkLst>
            <pc:docMk/>
            <pc:sldMk cId="3006630352" sldId="272"/>
            <ac:spMk id="3" creationId="{7AD55AE6-3696-4BB9-B1F8-AFABC3437A55}"/>
          </ac:spMkLst>
        </pc:spChg>
        <pc:spChg chg="add">
          <ac:chgData name="Jiří Zajíček" userId="d26f12ba9d4f7bc7" providerId="LiveId" clId="{EE3B9087-2DE6-4C16-84EF-16FDD5ECB4F4}" dt="2019-10-14T09:00:54.535" v="568" actId="26606"/>
          <ac:spMkLst>
            <pc:docMk/>
            <pc:sldMk cId="3006630352" sldId="272"/>
            <ac:spMk id="8" creationId="{290FE681-1E05-478A-89DC-5F7AB37CFD77}"/>
          </ac:spMkLst>
        </pc:spChg>
        <pc:spChg chg="add del">
          <ac:chgData name="Jiří Zajíček" userId="d26f12ba9d4f7bc7" providerId="LiveId" clId="{EE3B9087-2DE6-4C16-84EF-16FDD5ECB4F4}" dt="2019-10-14T09:00:40.010" v="565" actId="26606"/>
          <ac:spMkLst>
            <pc:docMk/>
            <pc:sldMk cId="3006630352" sldId="272"/>
            <ac:spMk id="10" creationId="{2C33F367-76E5-4D2A-96B1-4FD443CDD1CF}"/>
          </ac:spMkLst>
        </pc:spChg>
        <pc:spChg chg="add del">
          <ac:chgData name="Jiří Zajíček" userId="d26f12ba9d4f7bc7" providerId="LiveId" clId="{EE3B9087-2DE6-4C16-84EF-16FDD5ECB4F4}" dt="2019-10-14T09:00:40.010" v="565" actId="26606"/>
          <ac:spMkLst>
            <pc:docMk/>
            <pc:sldMk cId="3006630352" sldId="272"/>
            <ac:spMk id="12" creationId="{6F769419-3E73-449D-B62A-0CDEC946A679}"/>
          </ac:spMkLst>
        </pc:spChg>
        <pc:spChg chg="add del">
          <ac:chgData name="Jiří Zajíček" userId="d26f12ba9d4f7bc7" providerId="LiveId" clId="{EE3B9087-2DE6-4C16-84EF-16FDD5ECB4F4}" dt="2019-10-14T09:00:46.898" v="567" actId="26606"/>
          <ac:spMkLst>
            <pc:docMk/>
            <pc:sldMk cId="3006630352" sldId="272"/>
            <ac:spMk id="21" creationId="{2C33F367-76E5-4D2A-96B1-4FD443CDD1CF}"/>
          </ac:spMkLst>
        </pc:spChg>
        <pc:spChg chg="add del">
          <ac:chgData name="Jiří Zajíček" userId="d26f12ba9d4f7bc7" providerId="LiveId" clId="{EE3B9087-2DE6-4C16-84EF-16FDD5ECB4F4}" dt="2019-10-14T09:00:46.898" v="567" actId="26606"/>
          <ac:spMkLst>
            <pc:docMk/>
            <pc:sldMk cId="3006630352" sldId="272"/>
            <ac:spMk id="22" creationId="{6F769419-3E73-449D-B62A-0CDEC946A679}"/>
          </ac:spMkLst>
        </pc:spChg>
        <pc:grpChg chg="add del">
          <ac:chgData name="Jiří Zajíček" userId="d26f12ba9d4f7bc7" providerId="LiveId" clId="{EE3B9087-2DE6-4C16-84EF-16FDD5ECB4F4}" dt="2019-10-14T09:00:40.010" v="565" actId="26606"/>
          <ac:grpSpMkLst>
            <pc:docMk/>
            <pc:sldMk cId="3006630352" sldId="272"/>
            <ac:grpSpMk id="14" creationId="{A6515200-42F9-488F-9895-6CDBCD1E87C8}"/>
          </ac:grpSpMkLst>
        </pc:grpChg>
        <pc:grpChg chg="add del">
          <ac:chgData name="Jiří Zajíček" userId="d26f12ba9d4f7bc7" providerId="LiveId" clId="{EE3B9087-2DE6-4C16-84EF-16FDD5ECB4F4}" dt="2019-10-14T09:00:46.898" v="567" actId="26606"/>
          <ac:grpSpMkLst>
            <pc:docMk/>
            <pc:sldMk cId="3006630352" sldId="272"/>
            <ac:grpSpMk id="23" creationId="{A6515200-42F9-488F-9895-6CDBCD1E87C8}"/>
          </ac:grpSpMkLst>
        </pc:grpChg>
        <pc:graphicFrameChg chg="add del">
          <ac:chgData name="Jiří Zajíček" userId="d26f12ba9d4f7bc7" providerId="LiveId" clId="{EE3B9087-2DE6-4C16-84EF-16FDD5ECB4F4}" dt="2019-10-14T09:00:40.010" v="565" actId="26606"/>
          <ac:graphicFrameMkLst>
            <pc:docMk/>
            <pc:sldMk cId="3006630352" sldId="272"/>
            <ac:graphicFrameMk id="5" creationId="{A45C5585-27D0-482E-BCCB-1ABDC988ADCE}"/>
          </ac:graphicFrameMkLst>
        </pc:graphicFrameChg>
        <pc:graphicFrameChg chg="add del">
          <ac:chgData name="Jiří Zajíček" userId="d26f12ba9d4f7bc7" providerId="LiveId" clId="{EE3B9087-2DE6-4C16-84EF-16FDD5ECB4F4}" dt="2019-10-14T09:00:46.898" v="567" actId="26606"/>
          <ac:graphicFrameMkLst>
            <pc:docMk/>
            <pc:sldMk cId="3006630352" sldId="272"/>
            <ac:graphicFrameMk id="24" creationId="{489905F7-0A79-42DF-95BA-3D1CF30A6613}"/>
          </ac:graphicFrameMkLst>
        </pc:graphicFrameChg>
        <pc:cxnChg chg="add">
          <ac:chgData name="Jiří Zajíček" userId="d26f12ba9d4f7bc7" providerId="LiveId" clId="{EE3B9087-2DE6-4C16-84EF-16FDD5ECB4F4}" dt="2019-10-14T09:00:54.535" v="568" actId="26606"/>
          <ac:cxnSpMkLst>
            <pc:docMk/>
            <pc:sldMk cId="3006630352" sldId="272"/>
            <ac:cxnSpMk id="6" creationId="{2E2F21DC-5F0E-42CF-B89C-C1E25E175CB8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3D443-DBDB-4B36-9744-0D45DA156B71}" type="datetimeFigureOut">
              <a:rPr lang="cs-CZ" smtClean="0"/>
              <a:t>14.10.2019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1CA4E-03E2-4B34-AE11-0F0237134B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599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71CA4E-03E2-4B34-AE11-0F0237134BE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138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50542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51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89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371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77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009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14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82872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748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9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082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650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66797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5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986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4532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7650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10/14/2019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A15C064-DD44-4CAC-873E-2D1F54821676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736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  <p:sldLayoutId id="214748400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vzdelavani/skolstvi-v-cr/ekonomika-skolstvi/reforma-financovani-regionalniho-skolstv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784976" cy="3456384"/>
          </a:xfrm>
        </p:spPr>
        <p:txBody>
          <a:bodyPr>
            <a:normAutofit fontScale="90000"/>
          </a:bodyPr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sz="2700" dirty="0"/>
              <a:t>JAK JSME PŘIPRAVENI NA REFORMU </a:t>
            </a:r>
            <a:br>
              <a:rPr lang="cs-CZ" sz="2700" dirty="0"/>
            </a:br>
            <a:r>
              <a:rPr lang="cs-CZ" sz="2700" dirty="0"/>
              <a:t>FINANCOVÁNÍ A JAKÁ ÚSKALÍ LZE OČEKÁVAT</a:t>
            </a:r>
            <a:br>
              <a:rPr lang="cs-CZ" dirty="0"/>
            </a:br>
            <a:br>
              <a:rPr lang="cs-CZ" dirty="0"/>
            </a:br>
            <a:r>
              <a:rPr lang="cs-CZ" sz="2200" dirty="0"/>
              <a:t>Jiří Zajíček</a:t>
            </a:r>
            <a:br>
              <a:rPr lang="cs-CZ" sz="2700" dirty="0"/>
            </a:br>
            <a:br>
              <a:rPr lang="cs-CZ" sz="2700" dirty="0"/>
            </a:br>
            <a:r>
              <a:rPr lang="cs-CZ" sz="2000" dirty="0"/>
              <a:t>Unie zaměstnavatelských svazů ČR</a:t>
            </a:r>
            <a:br>
              <a:rPr lang="cs-CZ" sz="2000" dirty="0"/>
            </a:br>
            <a:r>
              <a:rPr lang="cs-CZ" sz="2000" dirty="0"/>
              <a:t>Unie školských asociací ČR - CZESHA</a:t>
            </a:r>
            <a:br>
              <a:rPr lang="cs-CZ" sz="2000" dirty="0"/>
            </a:br>
            <a:r>
              <a:rPr lang="cs-CZ" sz="2000" dirty="0"/>
              <a:t>Asociace SPŠ ČR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1600" y="6141096"/>
            <a:ext cx="7579221" cy="676672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bg2">
                    <a:lumMod val="20000"/>
                    <a:lumOff val="80000"/>
                  </a:schemeClr>
                </a:solidFill>
              </a:rPr>
              <a:t>Konference Školství 2020			Praha, 15. října 2019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803" y="148283"/>
            <a:ext cx="2002630" cy="1585195"/>
          </a:xfrm>
          <a:prstGeom prst="rect">
            <a:avLst/>
          </a:prstGeom>
          <a:effectLst>
            <a:glow rad="63500">
              <a:schemeClr val="accent5">
                <a:lumMod val="75000"/>
                <a:alpha val="40000"/>
              </a:schemeClr>
            </a:glow>
            <a:softEdge rad="0"/>
          </a:effec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3996"/>
            <a:ext cx="4743450" cy="1419225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626287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0FE681-1E05-478A-89DC-5F7AB37CF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50A4C0-B99B-AC49-821C-3DFE91FCD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59" y="685799"/>
            <a:ext cx="2810333" cy="4892040"/>
          </a:xfrm>
        </p:spPr>
        <p:txBody>
          <a:bodyPr>
            <a:normAutofit/>
          </a:bodyPr>
          <a:lstStyle/>
          <a:p>
            <a:pPr algn="r"/>
            <a:r>
              <a:rPr lang="cs-CZ" dirty="0"/>
              <a:t>Možné problémy</a:t>
            </a:r>
            <a:br>
              <a:rPr lang="cs-CZ" dirty="0"/>
            </a:br>
            <a:endParaRPr lang="cs-CZ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2F21DC-5F0E-42CF-B89C-C1E25E175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88087" y="1532373"/>
            <a:ext cx="0" cy="3198892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721EB-0ED1-854F-B633-7998C91C6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4971" y="685799"/>
            <a:ext cx="4716195" cy="489204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tx1"/>
                </a:solidFill>
              </a:rPr>
              <a:t>Přestože celkově počet nepedagogů v systému stoupne, některým školám budou chybět.</a:t>
            </a:r>
          </a:p>
          <a:p>
            <a:r>
              <a:rPr lang="cs-CZ" dirty="0">
                <a:solidFill>
                  <a:schemeClr val="tx1"/>
                </a:solidFill>
              </a:rPr>
              <a:t>Personální zajištění praktické výuky ve školách, které ji z větší části realizují ve vlastních prostorách. Model je nastaven na průměr. Systémově dosud nevyřešeno, opět rezerva krajů.</a:t>
            </a:r>
          </a:p>
          <a:p>
            <a:r>
              <a:rPr lang="cs-CZ" dirty="0">
                <a:solidFill>
                  <a:schemeClr val="tx1"/>
                </a:solidFill>
              </a:rPr>
              <a:t>Nedostatečný objem finančních prostředků pro pracovníky s „vyšší kvalifikací”.</a:t>
            </a:r>
          </a:p>
          <a:p>
            <a:r>
              <a:rPr lang="cs-CZ" dirty="0">
                <a:solidFill>
                  <a:schemeClr val="tx1"/>
                </a:solidFill>
              </a:rPr>
              <a:t>Která pozice ve škole ještě souvisí s výukou a která již ne ?</a:t>
            </a:r>
          </a:p>
        </p:txBody>
      </p:sp>
    </p:spTree>
    <p:extLst>
      <p:ext uri="{BB962C8B-B14F-4D97-AF65-F5344CB8AC3E}">
        <p14:creationId xmlns:p14="http://schemas.microsoft.com/office/powerpoint/2010/main" val="1102691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544616"/>
          </a:xfrm>
        </p:spPr>
        <p:txBody>
          <a:bodyPr>
            <a:normAutofit fontScale="32500" lnSpcReduction="20000"/>
          </a:bodyPr>
          <a:lstStyle/>
          <a:p>
            <a:pPr marL="82296" indent="0" algn="ctr">
              <a:buNone/>
            </a:pPr>
            <a:endParaRPr lang="cs-CZ" sz="4100" dirty="0"/>
          </a:p>
          <a:p>
            <a:pPr marL="82296" indent="0" algn="ctr">
              <a:buNone/>
            </a:pPr>
            <a:r>
              <a:rPr lang="cs-CZ" sz="8600" dirty="0">
                <a:solidFill>
                  <a:schemeClr val="tx2"/>
                </a:solidFill>
              </a:rPr>
              <a:t>Přežije naše školství reformu financování ?</a:t>
            </a:r>
          </a:p>
          <a:p>
            <a:pPr marL="82296" indent="0" algn="ctr">
              <a:buNone/>
            </a:pPr>
            <a:endParaRPr lang="cs-CZ" sz="8600" dirty="0">
              <a:solidFill>
                <a:schemeClr val="tx2"/>
              </a:solidFill>
            </a:endParaRPr>
          </a:p>
          <a:p>
            <a:pPr marL="82296" indent="0" algn="ctr">
              <a:buNone/>
            </a:pPr>
            <a:endParaRPr lang="cs-CZ" sz="8600" dirty="0">
              <a:solidFill>
                <a:schemeClr val="tx2"/>
              </a:solidFill>
            </a:endParaRPr>
          </a:p>
          <a:p>
            <a:pPr marL="82296" indent="0" algn="ctr">
              <a:buNone/>
            </a:pPr>
            <a:r>
              <a:rPr lang="cs-CZ" sz="8600" dirty="0">
                <a:solidFill>
                  <a:schemeClr val="tx2"/>
                </a:solidFill>
              </a:rPr>
              <a:t>Věřím, že ano, ostatně jako až dosud vše..</a:t>
            </a:r>
          </a:p>
          <a:p>
            <a:pPr marL="82296" indent="0">
              <a:buNone/>
            </a:pPr>
            <a:endParaRPr lang="cs-CZ" sz="6200" dirty="0">
              <a:solidFill>
                <a:schemeClr val="tx2"/>
              </a:solidFill>
            </a:endParaRPr>
          </a:p>
          <a:p>
            <a:pPr marL="539496" lvl="1" indent="0">
              <a:buNone/>
            </a:pPr>
            <a:r>
              <a:rPr lang="cs-CZ" sz="6200" dirty="0">
                <a:solidFill>
                  <a:schemeClr val="tx2"/>
                </a:solidFill>
              </a:rPr>
              <a:t>Kontaktní údaje:</a:t>
            </a:r>
          </a:p>
          <a:p>
            <a:pPr marL="539496" lvl="1" indent="0">
              <a:buNone/>
            </a:pPr>
            <a:r>
              <a:rPr lang="cs-CZ" sz="6200" dirty="0">
                <a:solidFill>
                  <a:schemeClr val="tx2"/>
                </a:solidFill>
              </a:rPr>
              <a:t>Jiří Zajíček, </a:t>
            </a:r>
          </a:p>
          <a:p>
            <a:pPr marL="539496" lvl="1" indent="0">
              <a:buNone/>
            </a:pPr>
            <a:r>
              <a:rPr lang="cs-CZ" sz="6200" dirty="0">
                <a:solidFill>
                  <a:schemeClr val="tx2"/>
                </a:solidFill>
              </a:rPr>
              <a:t>Masarykova střední škola chemická, </a:t>
            </a:r>
          </a:p>
          <a:p>
            <a:pPr marL="539496" lvl="1" indent="0">
              <a:buNone/>
            </a:pPr>
            <a:r>
              <a:rPr lang="cs-CZ" sz="6200" dirty="0">
                <a:solidFill>
                  <a:schemeClr val="tx2"/>
                </a:solidFill>
              </a:rPr>
              <a:t>Praha 1, Křemencova 12</a:t>
            </a:r>
          </a:p>
          <a:p>
            <a:pPr marL="539496" lvl="1" indent="0">
              <a:buNone/>
            </a:pPr>
            <a:endParaRPr lang="cs-CZ" sz="6200" dirty="0">
              <a:solidFill>
                <a:schemeClr val="tx2"/>
              </a:solidFill>
            </a:endParaRPr>
          </a:p>
          <a:p>
            <a:pPr marL="539496" lvl="1" indent="0">
              <a:buNone/>
            </a:pPr>
            <a:r>
              <a:rPr lang="cs-CZ" sz="6200" dirty="0">
                <a:solidFill>
                  <a:schemeClr val="tx2"/>
                </a:solidFill>
              </a:rPr>
              <a:t>E-mail:	jiri.zajicek@mssch.cz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1807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CFF9AC-D545-4871-82C9-5C432AC7E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-99392"/>
            <a:ext cx="6554867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Problémy plynoucí z Dlouhodobého podfinancování školství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796DA1F-8607-45E5-AF7F-64EDF7E0B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3" y="1728166"/>
            <a:ext cx="8216616" cy="397075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6200" b="1" dirty="0">
                <a:solidFill>
                  <a:schemeClr val="tx2"/>
                </a:solidFill>
              </a:rPr>
              <a:t>Hlavní příčiny: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Ne vždy funkční normativní systém financování.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Regionální rozdíly.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Rozdíly ve financování škol podle zřizovatele (kraj, obec,..).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Chybí vazba rozpočtu školství na výši HDP.</a:t>
            </a:r>
          </a:p>
          <a:p>
            <a:pPr marL="0" indent="0">
              <a:buNone/>
            </a:pPr>
            <a:endParaRPr lang="cs-CZ" sz="6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6400" b="1" dirty="0">
                <a:solidFill>
                  <a:schemeClr val="tx2"/>
                </a:solidFill>
              </a:rPr>
              <a:t>Hlavní důsledky:</a:t>
            </a:r>
            <a:endParaRPr lang="cs-CZ" sz="6400" dirty="0">
              <a:solidFill>
                <a:schemeClr val="tx2"/>
              </a:solidFill>
            </a:endParaRPr>
          </a:p>
          <a:p>
            <a:pPr lvl="1"/>
            <a:endParaRPr lang="cs-CZ" sz="6200" dirty="0">
              <a:solidFill>
                <a:schemeClr val="tx2"/>
              </a:solidFill>
            </a:endParaRP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Problematická personální situace ve školách.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Nízká prestiž učitelské profese.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Nedostatečné platové ohodnocení.</a:t>
            </a:r>
          </a:p>
          <a:p>
            <a:pPr lvl="1"/>
            <a:r>
              <a:rPr lang="cs-CZ" sz="6200" dirty="0">
                <a:solidFill>
                  <a:schemeClr val="tx2"/>
                </a:solidFill>
              </a:rPr>
              <a:t>Absence dostatečné výše motivačních prostředků.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5874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ECFCF-333F-004C-9CA0-9C7200890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629" y="99028"/>
            <a:ext cx="5696030" cy="1324321"/>
          </a:xfrm>
        </p:spPr>
        <p:txBody>
          <a:bodyPr/>
          <a:lstStyle/>
          <a:p>
            <a:pPr algn="ctr"/>
            <a:r>
              <a:rPr lang="cs-CZ" dirty="0"/>
              <a:t>Možná řešení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CCA9E-A953-8546-9EA9-36C95214D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505" y="1361312"/>
            <a:ext cx="6554867" cy="3767670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cs-CZ" dirty="0">
                <a:solidFill>
                  <a:schemeClr val="tx2"/>
                </a:solidFill>
              </a:rPr>
              <a:t>Nastavení závazných centrálních normativů podle oborů vzdělání.</a:t>
            </a:r>
          </a:p>
          <a:p>
            <a:pPr marL="457200" indent="-457200">
              <a:buFont typeface="+mj-lt"/>
              <a:buAutoNum type="alphaUcPeriod"/>
            </a:pPr>
            <a:endParaRPr lang="cs-CZ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lphaUcPeriod"/>
            </a:pPr>
            <a:endParaRPr lang="cs-CZ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cs-CZ" dirty="0">
                <a:solidFill>
                  <a:schemeClr val="tx2"/>
                </a:solidFill>
              </a:rPr>
              <a:t>Výkonový systém financování a komplexní reforma financování.</a:t>
            </a:r>
          </a:p>
        </p:txBody>
      </p:sp>
    </p:spTree>
    <p:extLst>
      <p:ext uri="{BB962C8B-B14F-4D97-AF65-F5344CB8AC3E}">
        <p14:creationId xmlns:p14="http://schemas.microsoft.com/office/powerpoint/2010/main" val="156650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92126-790E-D84F-A606-0C2A649D9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463" y="-58404"/>
            <a:ext cx="6554867" cy="1524000"/>
          </a:xfrm>
        </p:spPr>
        <p:txBody>
          <a:bodyPr/>
          <a:lstStyle/>
          <a:p>
            <a:pPr algn="ctr"/>
            <a:r>
              <a:rPr lang="cs-CZ" dirty="0"/>
              <a:t>Navržená varianta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0CD21-9F21-9542-BF99-9C5DD0123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245732"/>
            <a:ext cx="8073936" cy="464081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Financování pedagogů – výkonově, podle reálně odučených hodin  – nastavení „PH max”.</a:t>
            </a:r>
          </a:p>
          <a:p>
            <a:pPr marL="514350" indent="-514350"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Financování </a:t>
            </a:r>
            <a:r>
              <a:rPr lang="cs-CZ" dirty="0" err="1">
                <a:solidFill>
                  <a:schemeClr val="tx2"/>
                </a:solidFill>
              </a:rPr>
              <a:t>nepedagogů</a:t>
            </a:r>
            <a:r>
              <a:rPr lang="cs-CZ" dirty="0">
                <a:solidFill>
                  <a:schemeClr val="tx2"/>
                </a:solidFill>
              </a:rPr>
              <a:t>  - normativně podle počtu pracovníků modelem ředitelství, pracoviště, třída.</a:t>
            </a:r>
          </a:p>
          <a:p>
            <a:pPr marL="514350" indent="-514350"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Školská zařízení – normativně bez zásadních změn proti současnosti.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363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65B693-1EF1-464E-B833-DC6C807F1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60" y="476672"/>
            <a:ext cx="8431088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Roční odklad </a:t>
            </a:r>
            <a:br>
              <a:rPr lang="cs-CZ" dirty="0"/>
            </a:br>
            <a:r>
              <a:rPr lang="cs-CZ" dirty="0"/>
              <a:t>A</a:t>
            </a:r>
            <a:br>
              <a:rPr lang="cs-CZ" dirty="0"/>
            </a:br>
            <a:r>
              <a:rPr lang="cs-CZ" dirty="0"/>
              <a:t>postupný náběh reformy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0BBFF5-1C98-48D3-A07E-12DC11369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784" y="2204864"/>
            <a:ext cx="8215064" cy="2759558"/>
          </a:xfrm>
        </p:spPr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Výpočet </a:t>
            </a:r>
            <a:r>
              <a:rPr lang="cs-CZ" dirty="0" err="1">
                <a:solidFill>
                  <a:schemeClr val="tx2"/>
                </a:solidFill>
              </a:rPr>
              <a:t>PHmax</a:t>
            </a:r>
            <a:r>
              <a:rPr lang="cs-CZ" dirty="0">
                <a:solidFill>
                  <a:schemeClr val="tx2"/>
                </a:solidFill>
              </a:rPr>
              <a:t> pro jednotlivé školy (březen-duben).</a:t>
            </a:r>
          </a:p>
          <a:p>
            <a:r>
              <a:rPr lang="cs-CZ" dirty="0">
                <a:solidFill>
                  <a:schemeClr val="tx2"/>
                </a:solidFill>
              </a:rPr>
              <a:t>Počet nepedagogů ve školách (květen-červen).</a:t>
            </a:r>
          </a:p>
          <a:p>
            <a:r>
              <a:rPr lang="cs-CZ" dirty="0">
                <a:solidFill>
                  <a:schemeClr val="tx2"/>
                </a:solidFill>
              </a:rPr>
              <a:t>Celkový objem finančních prostředků pro školy podle nového systému (?).</a:t>
            </a:r>
          </a:p>
          <a:p>
            <a:r>
              <a:rPr lang="cs-CZ" dirty="0">
                <a:solidFill>
                  <a:schemeClr val="tx2"/>
                </a:solidFill>
              </a:rPr>
              <a:t>Rozvojový program na „zvýšený rozsah výuky“ (září – prosinec).</a:t>
            </a:r>
          </a:p>
        </p:txBody>
      </p:sp>
    </p:spTree>
    <p:extLst>
      <p:ext uri="{BB962C8B-B14F-4D97-AF65-F5344CB8AC3E}">
        <p14:creationId xmlns:p14="http://schemas.microsoft.com/office/powerpoint/2010/main" val="413932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FF4DF-499D-044E-859B-85268882F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200450"/>
            <a:ext cx="6554867" cy="1524000"/>
          </a:xfrm>
        </p:spPr>
        <p:txBody>
          <a:bodyPr/>
          <a:lstStyle/>
          <a:p>
            <a:pPr algn="ctr"/>
            <a:r>
              <a:rPr lang="cs-CZ" dirty="0"/>
              <a:t>Pedagogická práce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E24A0-DF25-884C-94BC-B6C8779F0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925" y="1267984"/>
            <a:ext cx="7200800" cy="288032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Nároková složka platu – podle třídy a stupně, na základě výkazu.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err="1">
                <a:solidFill>
                  <a:schemeClr val="tx2"/>
                </a:solidFill>
              </a:rPr>
              <a:t>Nadtarifní</a:t>
            </a:r>
            <a:r>
              <a:rPr lang="cs-CZ" dirty="0">
                <a:solidFill>
                  <a:schemeClr val="tx2"/>
                </a:solidFill>
              </a:rPr>
              <a:t> složka – bude stanovena procentem z nárokové složky:</a:t>
            </a:r>
          </a:p>
          <a:p>
            <a:pPr lvl="1"/>
            <a:r>
              <a:rPr lang="cs-CZ" sz="2000" dirty="0">
                <a:solidFill>
                  <a:schemeClr val="tx2"/>
                </a:solidFill>
              </a:rPr>
              <a:t>Nároková část (příplatky za vedení, za třídnictví…)</a:t>
            </a:r>
          </a:p>
          <a:p>
            <a:pPr lvl="1"/>
            <a:r>
              <a:rPr lang="cs-CZ" sz="2000" dirty="0">
                <a:solidFill>
                  <a:schemeClr val="tx2"/>
                </a:solidFill>
              </a:rPr>
              <a:t>Nenároková složka (osobní příplatky)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Ostatní osobní náklady – žádný model, z rezervy krajů.</a:t>
            </a:r>
          </a:p>
        </p:txBody>
      </p:sp>
      <p:pic>
        <p:nvPicPr>
          <p:cNvPr id="1026" name="Picture 2" descr="RGÅ ">
            <a:extLst>
              <a:ext uri="{FF2B5EF4-FFF2-40B4-BE49-F238E27FC236}">
                <a16:creationId xmlns:a16="http://schemas.microsoft.com/office/drawing/2014/main" id="{4BD8CC6D-E94B-4B8B-B72D-C9500C1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68" y="4437112"/>
            <a:ext cx="2825801" cy="209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0C3A8329-839E-487B-A3B1-30EEFD63B66A}"/>
              </a:ext>
            </a:extLst>
          </p:cNvPr>
          <p:cNvSpPr/>
          <p:nvPr/>
        </p:nvSpPr>
        <p:spPr>
          <a:xfrm>
            <a:off x="3347864" y="5819100"/>
            <a:ext cx="3600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http://www.msmt.cz/vzdelavani/</a:t>
            </a:r>
            <a:r>
              <a:rPr lang="cs-CZ" sz="14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skolstvi-v-cr</a:t>
            </a:r>
            <a:r>
              <a:rPr lang="cs-CZ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/ekonomika-skolstvi/reforma-financovani-regionalniho-skolstvi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926319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0FE681-1E05-478A-89DC-5F7AB37CF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9377C5A-0F64-43F5-9DE5-FC13719E7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9" y="700395"/>
            <a:ext cx="2810333" cy="4892040"/>
          </a:xfrm>
        </p:spPr>
        <p:txBody>
          <a:bodyPr>
            <a:normAutofit/>
          </a:bodyPr>
          <a:lstStyle/>
          <a:p>
            <a:pPr algn="r"/>
            <a:r>
              <a:rPr lang="cs-CZ" dirty="0"/>
              <a:t>Pozitiva</a:t>
            </a:r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2E2F21DC-5F0E-42CF-B89C-C1E25E175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88087" y="1532373"/>
            <a:ext cx="0" cy="3198892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AD55AE6-3696-4BB9-B1F8-AFABC3437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9707" y="700395"/>
            <a:ext cx="4887274" cy="489204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tx1"/>
                </a:solidFill>
              </a:rPr>
              <a:t>Do rozpočtu se promítnou platové třídy i stupně učitelů.</a:t>
            </a:r>
          </a:p>
          <a:p>
            <a:r>
              <a:rPr lang="cs-CZ" dirty="0">
                <a:solidFill>
                  <a:schemeClr val="tx1"/>
                </a:solidFill>
              </a:rPr>
              <a:t>Bude teoreticky možné větší dělení tříd až do hodnoty </a:t>
            </a:r>
            <a:r>
              <a:rPr lang="cs-CZ" dirty="0" err="1">
                <a:solidFill>
                  <a:schemeClr val="tx1"/>
                </a:solidFill>
              </a:rPr>
              <a:t>PHmax</a:t>
            </a:r>
            <a:r>
              <a:rPr lang="cs-CZ" dirty="0">
                <a:solidFill>
                  <a:schemeClr val="tx1"/>
                </a:solidFill>
              </a:rPr>
              <a:t>.</a:t>
            </a:r>
          </a:p>
          <a:p>
            <a:r>
              <a:rPr lang="cs-CZ" dirty="0">
                <a:solidFill>
                  <a:schemeClr val="tx1"/>
                </a:solidFill>
              </a:rPr>
              <a:t>Regionálně rovné podmínky pro financování škol.</a:t>
            </a:r>
          </a:p>
          <a:p>
            <a:r>
              <a:rPr lang="cs-CZ" dirty="0">
                <a:solidFill>
                  <a:schemeClr val="tx1"/>
                </a:solidFill>
              </a:rPr>
              <a:t>Snížení počtu žáků ve třídách zásadně nemusí ovlivnit rozpočet školy.</a:t>
            </a:r>
          </a:p>
        </p:txBody>
      </p:sp>
    </p:spTree>
    <p:extLst>
      <p:ext uri="{BB962C8B-B14F-4D97-AF65-F5344CB8AC3E}">
        <p14:creationId xmlns:p14="http://schemas.microsoft.com/office/powerpoint/2010/main" val="3006630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0FE681-1E05-478A-89DC-5F7AB37CF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E9D2B6-59C7-A04E-9F8C-3D70855F7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59" y="685799"/>
            <a:ext cx="2810333" cy="4892040"/>
          </a:xfrm>
        </p:spPr>
        <p:txBody>
          <a:bodyPr>
            <a:normAutofit/>
          </a:bodyPr>
          <a:lstStyle/>
          <a:p>
            <a:pPr algn="r"/>
            <a:r>
              <a:rPr lang="cs-CZ" dirty="0"/>
              <a:t>Možné problémy</a:t>
            </a:r>
            <a:endParaRPr lang="cs-CZ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2F21DC-5F0E-42CF-B89C-C1E25E175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88087" y="1532373"/>
            <a:ext cx="0" cy="3198892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684DC-E622-F249-8983-1CAFE73F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4971" y="685798"/>
            <a:ext cx="5013491" cy="57675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Problémy spojené s výkaznictvím.</a:t>
            </a:r>
          </a:p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Nedostatečná výše nadtarifních složek platu, dosud není jasná ani rámcová představa.</a:t>
            </a:r>
          </a:p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Systém neřeší OON (rezerva krajů).</a:t>
            </a:r>
          </a:p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Nemožnost financovat výuku dvou zaměření v jedné třídě.</a:t>
            </a:r>
          </a:p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Nejasná výše opravných koeficientů (na naplněnost třídy a „inkluzi“)</a:t>
            </a:r>
          </a:p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Nejasnosti ve finančním krytí suplovaných hodin.</a:t>
            </a:r>
          </a:p>
          <a:p>
            <a:pPr>
              <a:lnSpc>
                <a:spcPct val="90000"/>
              </a:lnSpc>
            </a:pPr>
            <a:r>
              <a:rPr lang="cs-CZ" dirty="0">
                <a:solidFill>
                  <a:schemeClr val="tx1"/>
                </a:solidFill>
              </a:rPr>
              <a:t>Nemožnost financovat výuku nepovinných předmětů (i v případě, že škola nepřekročí </a:t>
            </a:r>
            <a:r>
              <a:rPr lang="cs-CZ" dirty="0" err="1">
                <a:solidFill>
                  <a:schemeClr val="tx1"/>
                </a:solidFill>
              </a:rPr>
              <a:t>PHmax</a:t>
            </a:r>
            <a:r>
              <a:rPr lang="cs-CZ" dirty="0">
                <a:solidFill>
                  <a:schemeClr val="tx1"/>
                </a:solidFill>
              </a:rPr>
              <a:t>).</a:t>
            </a:r>
          </a:p>
          <a:p>
            <a:pPr>
              <a:lnSpc>
                <a:spcPct val="90000"/>
              </a:lnSpc>
            </a:pPr>
            <a:endParaRPr lang="cs-CZ" sz="17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cs-CZ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8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87785-8A91-0649-85B3-A197A8166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51" y="151914"/>
            <a:ext cx="6554867" cy="1524000"/>
          </a:xfrm>
        </p:spPr>
        <p:txBody>
          <a:bodyPr/>
          <a:lstStyle/>
          <a:p>
            <a:pPr algn="ctr"/>
            <a:r>
              <a:rPr lang="cs-CZ" dirty="0"/>
              <a:t>Nepedagogická práce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0888D-F52D-524B-B30B-674B14707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51" y="1196752"/>
            <a:ext cx="7610252" cy="3791452"/>
          </a:xfrm>
        </p:spPr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Podle normativního počtu pracovníků.</a:t>
            </a:r>
          </a:p>
          <a:p>
            <a:r>
              <a:rPr lang="cs-CZ" dirty="0">
                <a:solidFill>
                  <a:schemeClr val="tx2"/>
                </a:solidFill>
              </a:rPr>
              <a:t>Ředitelství, pracoviště – „kvalifikovanější pracovníci” (ekonom, účetní, správa ICT, a další odborní pracovníci nutní k zajištění výuk), vyšší platové třídy.</a:t>
            </a:r>
          </a:p>
          <a:p>
            <a:r>
              <a:rPr lang="cs-CZ" dirty="0">
                <a:solidFill>
                  <a:schemeClr val="tx2"/>
                </a:solidFill>
              </a:rPr>
              <a:t>Třída – „méně kvalifikovaní pracovníci” (údržba, úklid, školník, vrátnice), nižší platové třídy.</a:t>
            </a:r>
          </a:p>
        </p:txBody>
      </p:sp>
    </p:spTree>
    <p:extLst>
      <p:ext uri="{BB962C8B-B14F-4D97-AF65-F5344CB8AC3E}">
        <p14:creationId xmlns:p14="http://schemas.microsoft.com/office/powerpoint/2010/main" val="4242032147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Vlastní 1">
      <a:dk1>
        <a:sysClr val="windowText" lastClr="000000"/>
      </a:dk1>
      <a:lt1>
        <a:sysClr val="window" lastClr="FFFFFF"/>
      </a:lt1>
      <a:dk2>
        <a:srgbClr val="146194"/>
      </a:dk2>
      <a:lt2>
        <a:srgbClr val="C8F0FA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503</Words>
  <Application>Microsoft Office PowerPoint</Application>
  <PresentationFormat>Předvádění na obrazovce (4:3)</PresentationFormat>
  <Paragraphs>71</Paragraphs>
  <Slides>11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Calibri</vt:lpstr>
      <vt:lpstr>Century Gothic</vt:lpstr>
      <vt:lpstr>Wingdings 3</vt:lpstr>
      <vt:lpstr>Řez</vt:lpstr>
      <vt:lpstr>   JAK JSME PŘIPRAVENI NA REFORMU  FINANCOVÁNÍ A JAKÁ ÚSKALÍ LZE OČEKÁVAT  Jiří Zajíček  Unie zaměstnavatelských svazů ČR Unie školských asociací ČR - CZESHA Asociace SPŠ ČR</vt:lpstr>
      <vt:lpstr>Problémy plynoucí z Dlouhodobého podfinancování školství</vt:lpstr>
      <vt:lpstr>Možná řešení</vt:lpstr>
      <vt:lpstr>Navržená varianta</vt:lpstr>
      <vt:lpstr>Roční odklad  A postupný náběh reformy</vt:lpstr>
      <vt:lpstr>Pedagogická práce</vt:lpstr>
      <vt:lpstr>Pozitiva</vt:lpstr>
      <vt:lpstr>Možné problémy</vt:lpstr>
      <vt:lpstr>Nepedagogická práce</vt:lpstr>
      <vt:lpstr>Možné problémy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JAK JSME PŘIPRAVENI NA REFORMU  FINANCOVÁNÍ A JAKÁ ÚSKALÍ LZE OČEKÁVAT  Jiří Zajíček  Unie zaměstnavatelských svazů ČR Unie školských asociací ČR - CZESHA Asociace SPŠ ČR</dc:title>
  <dc:creator>Jiří Zajíček</dc:creator>
  <cp:lastModifiedBy>Jiří Zajíček</cp:lastModifiedBy>
  <cp:revision>1</cp:revision>
  <dcterms:created xsi:type="dcterms:W3CDTF">2019-10-14T09:00:54Z</dcterms:created>
  <dcterms:modified xsi:type="dcterms:W3CDTF">2019-10-14T17:14:52Z</dcterms:modified>
</cp:coreProperties>
</file>