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763" r:id="rId3"/>
    <p:sldMasterId id="2147483830" r:id="rId4"/>
  </p:sldMasterIdLst>
  <p:notesMasterIdLst>
    <p:notesMasterId r:id="rId11"/>
  </p:notesMasterIdLst>
  <p:handoutMasterIdLst>
    <p:handoutMasterId r:id="rId12"/>
  </p:handoutMasterIdLst>
  <p:sldIdLst>
    <p:sldId id="256" r:id="rId5"/>
    <p:sldId id="332" r:id="rId6"/>
    <p:sldId id="353" r:id="rId7"/>
    <p:sldId id="383" r:id="rId8"/>
    <p:sldId id="343" r:id="rId9"/>
    <p:sldId id="274" r:id="rId10"/>
  </p:sldIdLst>
  <p:sldSz cx="9144000" cy="6858000" type="screen4x3"/>
  <p:notesSz cx="6797675" cy="992663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Myriad Pro" charset="0"/>
        <a:ea typeface="Arial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Myriad Pro" charset="0"/>
        <a:ea typeface="Arial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Myriad Pro" charset="0"/>
        <a:ea typeface="Arial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Myriad Pro" charset="0"/>
        <a:ea typeface="Arial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Myriad Pro" charset="0"/>
        <a:ea typeface="Arial" charset="0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Myriad Pro" charset="0"/>
        <a:ea typeface="Arial" charset="0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Myriad Pro" charset="0"/>
        <a:ea typeface="Arial" charset="0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Myriad Pro" charset="0"/>
        <a:ea typeface="Arial" charset="0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Myriad Pro" charset="0"/>
        <a:ea typeface="Arial" charset="0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CCCC"/>
    <a:srgbClr val="0969F7"/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603" autoAdjust="0"/>
    <p:restoredTop sz="82593" autoAdjust="0"/>
  </p:normalViewPr>
  <p:slideViewPr>
    <p:cSldViewPr>
      <p:cViewPr>
        <p:scale>
          <a:sx n="100" d="100"/>
          <a:sy n="100" d="100"/>
        </p:scale>
        <p:origin x="-282" y="10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3888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Myriad Pro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Myriad Pro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8FD34CCC-FA5D-FF4E-8080-5B5B0ADE9D8C}" type="datetimeFigureOut">
              <a:rPr lang="cs-CZ"/>
              <a:pPr>
                <a:defRPr/>
              </a:pPr>
              <a:t>26.11.2018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Myriad Pro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08ACBA8-FF4D-D649-8934-EC2D1B23337B}" type="slidenum">
              <a:rPr lang="cs-CZ" altLang="en-US"/>
              <a:pPr/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31367173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Myriad Pro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Myriad Pro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3F0870E9-9FD6-8642-AA49-C1CBCA9F0384}" type="datetimeFigureOut">
              <a:rPr lang="cs-CZ"/>
              <a:pPr>
                <a:defRPr/>
              </a:pPr>
              <a:t>26.11.2018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 smtClean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noProof="0" smtClean="0"/>
              <a:t>Kliknutím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Myriad Pro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6FBFC37-0091-5545-A61D-B7A77A38563B}" type="slidenum">
              <a:rPr lang="cs-CZ" altLang="en-US"/>
              <a:pPr/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37279708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8131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/>
          </a:p>
        </p:txBody>
      </p:sp>
      <p:sp>
        <p:nvSpPr>
          <p:cNvPr id="48132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66938D5-5365-3D47-B820-92E5D3AA5766}" type="slidenum">
              <a:rPr lang="cs-CZ" altLang="cs-CZ">
                <a:latin typeface="Myriad Pro" charset="0"/>
              </a:rPr>
              <a:pPr eaLnBrk="1" hangingPunct="1">
                <a:spcBef>
                  <a:spcPct val="0"/>
                </a:spcBef>
              </a:pPr>
              <a:t>1</a:t>
            </a:fld>
            <a:endParaRPr lang="cs-CZ" altLang="cs-CZ">
              <a:latin typeface="Myriad Pro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9155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/>
          </a:p>
        </p:txBody>
      </p:sp>
      <p:sp>
        <p:nvSpPr>
          <p:cNvPr id="49156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93E67ECB-3BE4-4B45-8D84-90D5FA9815D2}" type="slidenum">
              <a:rPr lang="cs-CZ" altLang="cs-CZ">
                <a:solidFill>
                  <a:srgbClr val="000000"/>
                </a:solidFill>
                <a:latin typeface="Myriad Pro" charset="0"/>
              </a:rPr>
              <a:pPr eaLnBrk="1" hangingPunct="1">
                <a:spcBef>
                  <a:spcPct val="0"/>
                </a:spcBef>
              </a:pPr>
              <a:t>2</a:t>
            </a:fld>
            <a:endParaRPr lang="cs-CZ" altLang="cs-CZ">
              <a:solidFill>
                <a:srgbClr val="000000"/>
              </a:solidFill>
              <a:latin typeface="Myriad Pro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53251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/>
          </a:p>
        </p:txBody>
      </p:sp>
      <p:sp>
        <p:nvSpPr>
          <p:cNvPr id="53252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C384612A-C37F-BD4C-931C-C9148CBD3E11}" type="slidenum">
              <a:rPr lang="cs-CZ" altLang="cs-CZ">
                <a:solidFill>
                  <a:srgbClr val="000000"/>
                </a:solidFill>
                <a:latin typeface="Myriad Pro" charset="0"/>
              </a:rPr>
              <a:pPr eaLnBrk="1" hangingPunct="1">
                <a:spcBef>
                  <a:spcPct val="0"/>
                </a:spcBef>
              </a:pPr>
              <a:t>3</a:t>
            </a:fld>
            <a:endParaRPr lang="cs-CZ" altLang="cs-CZ">
              <a:solidFill>
                <a:srgbClr val="000000"/>
              </a:solidFill>
              <a:latin typeface="Myriad Pro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54275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/>
          </a:p>
        </p:txBody>
      </p:sp>
      <p:sp>
        <p:nvSpPr>
          <p:cNvPr id="54276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33D6206D-4151-3B4A-8E5E-3AE3662C9775}" type="slidenum">
              <a:rPr lang="cs-CZ" altLang="cs-CZ">
                <a:solidFill>
                  <a:srgbClr val="000000"/>
                </a:solidFill>
                <a:latin typeface="Myriad Pro" charset="0"/>
              </a:rPr>
              <a:pPr eaLnBrk="1" hangingPunct="1">
                <a:spcBef>
                  <a:spcPct val="0"/>
                </a:spcBef>
              </a:pPr>
              <a:t>4</a:t>
            </a:fld>
            <a:endParaRPr lang="cs-CZ" altLang="cs-CZ">
              <a:solidFill>
                <a:srgbClr val="000000"/>
              </a:solidFill>
              <a:latin typeface="Myriad Pro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55299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/>
          </a:p>
        </p:txBody>
      </p:sp>
      <p:sp>
        <p:nvSpPr>
          <p:cNvPr id="55300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BB4125B-0BBE-3645-AD74-55BF7E4B584C}" type="slidenum">
              <a:rPr lang="cs-CZ" altLang="cs-CZ">
                <a:solidFill>
                  <a:srgbClr val="000000"/>
                </a:solidFill>
                <a:latin typeface="Myriad Pro" charset="0"/>
              </a:rPr>
              <a:pPr eaLnBrk="1" hangingPunct="1">
                <a:spcBef>
                  <a:spcPct val="0"/>
                </a:spcBef>
              </a:pPr>
              <a:t>5</a:t>
            </a:fld>
            <a:endParaRPr lang="cs-CZ" altLang="cs-CZ">
              <a:solidFill>
                <a:srgbClr val="000000"/>
              </a:solidFill>
              <a:latin typeface="Myriad Pro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75779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/>
          </a:p>
        </p:txBody>
      </p:sp>
      <p:sp>
        <p:nvSpPr>
          <p:cNvPr id="75780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04CA400-544E-7643-AD4A-2EF3EB193941}" type="slidenum">
              <a:rPr lang="cs-CZ" altLang="cs-CZ">
                <a:latin typeface="Myriad Pro" charset="0"/>
              </a:rPr>
              <a:pPr eaLnBrk="1" hangingPunct="1">
                <a:spcBef>
                  <a:spcPct val="0"/>
                </a:spcBef>
              </a:pPr>
              <a:t>6</a:t>
            </a:fld>
            <a:endParaRPr lang="cs-CZ" altLang="cs-CZ">
              <a:latin typeface="Myriad Pro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AFA7F3-B280-B44B-AF8E-068ACADC4C32}" type="slidenum">
              <a:rPr lang="cs-CZ" altLang="en-US"/>
              <a:pPr/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1164976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138FC6-C243-DF4C-944D-50CCE24AED5E}" type="slidenum">
              <a:rPr lang="cs-CZ" altLang="en-US"/>
              <a:pPr/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1336485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82BF7C-CCA0-3E4B-A33B-F855E38CB3DE}" type="slidenum">
              <a:rPr lang="cs-CZ" altLang="en-US"/>
              <a:pPr/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17752924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CAF6DDE-2E88-D543-85CE-41E3BB8D8BDC}" type="slidenum">
              <a:rPr lang="cs-CZ" altLang="en-US"/>
              <a:pPr/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2020291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4AE04E1-A76A-254D-AB59-01CDD36BA3C2}" type="slidenum">
              <a:rPr lang="cs-CZ" altLang="en-US"/>
              <a:pPr/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3326310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70DBC1F-BD9E-7645-8EC7-19D1D798AC7D}" type="slidenum">
              <a:rPr lang="cs-CZ" altLang="en-US"/>
              <a:pPr/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6307964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9191013-606C-EC49-9CDA-B0C561D1AFFB}" type="slidenum">
              <a:rPr lang="cs-CZ" altLang="en-US"/>
              <a:pPr/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18173090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C10DCCA-B13C-354B-9FC3-471A70FE3BE8}" type="slidenum">
              <a:rPr lang="cs-CZ" altLang="en-US"/>
              <a:pPr/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20004563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C34AB61-37D0-8D47-A031-3D72EA44986B}" type="slidenum">
              <a:rPr lang="cs-CZ" altLang="en-US"/>
              <a:pPr/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6664516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44D96C-FCD0-5942-9B6C-DA70ED1578D2}" type="slidenum">
              <a:rPr lang="cs-CZ" altLang="en-US"/>
              <a:pPr/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19256456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0CF7272-BFA6-D541-A60A-E177E864E3B2}" type="slidenum">
              <a:rPr lang="cs-CZ" altLang="en-US"/>
              <a:pPr/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1747677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61769CB-750B-B640-9FE5-8A1F5A258F85}" type="slidenum">
              <a:rPr lang="cs-CZ" altLang="en-US"/>
              <a:pPr/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115334011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D7914E-698B-554E-8B23-6FB3AE06697E}" type="slidenum">
              <a:rPr lang="cs-CZ" altLang="en-US"/>
              <a:pPr/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20831798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7D95FE-FD71-CB44-B33D-7F94FB26A71F}" type="slidenum">
              <a:rPr lang="cs-CZ" altLang="en-US"/>
              <a:pPr/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15772200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E34BD9-09D4-8C44-964F-E10F43A4C517}" type="slidenum">
              <a:rPr lang="cs-CZ" altLang="en-US"/>
              <a:pPr/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194672542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834247E-DE6A-E848-8C04-530435336592}" type="slidenum">
              <a:rPr lang="cs-CZ" altLang="en-US"/>
              <a:pPr/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170092315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903739-6497-0647-995D-AF001E4438E2}" type="slidenum">
              <a:rPr lang="cs-CZ" altLang="en-US"/>
              <a:pPr/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11320764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76BA9B0-92BB-864A-9CBA-807293DAD110}" type="slidenum">
              <a:rPr lang="cs-CZ" altLang="en-US"/>
              <a:pPr/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103278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4DC39D0-2ECD-164C-AAD0-BD62FE8C2115}" type="slidenum">
              <a:rPr lang="cs-CZ" altLang="en-US"/>
              <a:pPr/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178151680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8228AF-A66B-5C4C-A8E2-CEB6BDC12936}" type="slidenum">
              <a:rPr lang="cs-CZ" altLang="en-US"/>
              <a:pPr/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173591835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5E03D54-2C8D-5E40-8B60-95F0C5858E23}" type="slidenum">
              <a:rPr lang="cs-CZ" altLang="en-US"/>
              <a:pPr/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201443118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2FC9C08-0398-D046-BA33-5390444CF697}" type="slidenum">
              <a:rPr lang="cs-CZ" altLang="en-US"/>
              <a:pPr/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14651977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A3A2799-AD0B-944A-BC16-56D626AFBFAE}" type="slidenum">
              <a:rPr lang="cs-CZ" altLang="en-US"/>
              <a:pPr/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99991498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0F798D-D610-3344-AAA3-0A3EF96DB363}" type="slidenum">
              <a:rPr lang="cs-CZ" altLang="en-US"/>
              <a:pPr/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38320073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E99322D-C4C2-B448-8976-7A31114AB0A3}" type="slidenum">
              <a:rPr lang="cs-CZ" altLang="en-US"/>
              <a:pPr/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15126217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093741-0831-A94F-9C34-56A9773C858E}" type="slidenum">
              <a:rPr lang="cs-CZ" altLang="en-US"/>
              <a:pPr/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179027124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29A731-627B-E24F-89CE-41C28C1655BB}" type="slidenum">
              <a:rPr lang="cs-CZ" altLang="en-US"/>
              <a:pPr/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69543659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defTabSz="457200" fontAlgn="auto">
              <a:spcBef>
                <a:spcPts val="0"/>
              </a:spcBef>
              <a:spcAft>
                <a:spcPts val="0"/>
              </a:spcAft>
              <a:defRPr i="0">
                <a:solidFill>
                  <a:prstClr val="black"/>
                </a:solidFill>
                <a:latin typeface="+mn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08F902C7-6ED8-2F40-AD05-3ACD4422E074}" type="datetimeFigureOut">
              <a:rPr lang="fr-FR"/>
              <a:pPr>
                <a:defRPr/>
              </a:pPr>
              <a:t>26/11/2018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defTabSz="457200" fontAlgn="auto">
              <a:spcBef>
                <a:spcPts val="0"/>
              </a:spcBef>
              <a:spcAft>
                <a:spcPts val="0"/>
              </a:spcAft>
              <a:defRPr i="0">
                <a:solidFill>
                  <a:prstClr val="black"/>
                </a:solidFill>
                <a:latin typeface="+mn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457200">
              <a:defRPr>
                <a:solidFill>
                  <a:srgbClr val="000000"/>
                </a:solidFill>
                <a:latin typeface="Calibri" charset="0"/>
              </a:defRPr>
            </a:lvl1pPr>
          </a:lstStyle>
          <a:p>
            <a:fld id="{8F3DA442-B270-F144-93EA-CF896531A486}" type="slidenum">
              <a:rPr lang="fr-FR" altLang="en-US"/>
              <a:pPr/>
              <a:t>‹#›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173906291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defTabSz="457200" fontAlgn="auto">
              <a:spcBef>
                <a:spcPts val="0"/>
              </a:spcBef>
              <a:spcAft>
                <a:spcPts val="0"/>
              </a:spcAft>
              <a:defRPr i="0">
                <a:solidFill>
                  <a:prstClr val="black"/>
                </a:solidFill>
                <a:latin typeface="+mn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49651DB7-9F3F-054D-A870-F2856F5D8E23}" type="datetimeFigureOut">
              <a:rPr lang="fr-FR"/>
              <a:pPr>
                <a:defRPr/>
              </a:pPr>
              <a:t>26/11/2018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defTabSz="457200" fontAlgn="auto">
              <a:spcBef>
                <a:spcPts val="0"/>
              </a:spcBef>
              <a:spcAft>
                <a:spcPts val="0"/>
              </a:spcAft>
              <a:defRPr i="0">
                <a:solidFill>
                  <a:prstClr val="black"/>
                </a:solidFill>
                <a:latin typeface="+mn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457200">
              <a:defRPr>
                <a:solidFill>
                  <a:srgbClr val="000000"/>
                </a:solidFill>
                <a:latin typeface="Calibri" charset="0"/>
              </a:defRPr>
            </a:lvl1pPr>
          </a:lstStyle>
          <a:p>
            <a:fld id="{B90E302C-C22B-9A49-8841-7061C1B33807}" type="slidenum">
              <a:rPr lang="fr-FR" altLang="en-US"/>
              <a:pPr/>
              <a:t>‹#›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117802715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defTabSz="457200" fontAlgn="auto">
              <a:spcBef>
                <a:spcPts val="0"/>
              </a:spcBef>
              <a:spcAft>
                <a:spcPts val="0"/>
              </a:spcAft>
              <a:defRPr i="0">
                <a:solidFill>
                  <a:prstClr val="black"/>
                </a:solidFill>
                <a:latin typeface="+mn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CF4D0E34-C51F-8E4D-A7F8-F71B80C4D81A}" type="datetimeFigureOut">
              <a:rPr lang="fr-FR"/>
              <a:pPr>
                <a:defRPr/>
              </a:pPr>
              <a:t>26/11/2018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defTabSz="457200" fontAlgn="auto">
              <a:spcBef>
                <a:spcPts val="0"/>
              </a:spcBef>
              <a:spcAft>
                <a:spcPts val="0"/>
              </a:spcAft>
              <a:defRPr i="0">
                <a:solidFill>
                  <a:prstClr val="black"/>
                </a:solidFill>
                <a:latin typeface="+mn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457200">
              <a:defRPr>
                <a:solidFill>
                  <a:srgbClr val="000000"/>
                </a:solidFill>
                <a:latin typeface="Calibri" charset="0"/>
              </a:defRPr>
            </a:lvl1pPr>
          </a:lstStyle>
          <a:p>
            <a:fld id="{0EE23CA3-266A-0D43-8041-78971D77208A}" type="slidenum">
              <a:rPr lang="fr-FR" altLang="en-US"/>
              <a:pPr/>
              <a:t>‹#›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145066919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defTabSz="457200" fontAlgn="auto">
              <a:spcBef>
                <a:spcPts val="0"/>
              </a:spcBef>
              <a:spcAft>
                <a:spcPts val="0"/>
              </a:spcAft>
              <a:defRPr i="0">
                <a:solidFill>
                  <a:prstClr val="black"/>
                </a:solidFill>
                <a:latin typeface="+mn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4312AA92-931F-7F49-BDB1-C70F59F6D482}" type="datetimeFigureOut">
              <a:rPr lang="fr-FR"/>
              <a:pPr>
                <a:defRPr/>
              </a:pPr>
              <a:t>26/11/2018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defTabSz="457200" fontAlgn="auto">
              <a:spcBef>
                <a:spcPts val="0"/>
              </a:spcBef>
              <a:spcAft>
                <a:spcPts val="0"/>
              </a:spcAft>
              <a:defRPr i="0">
                <a:solidFill>
                  <a:prstClr val="black"/>
                </a:solidFill>
                <a:latin typeface="+mn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457200">
              <a:defRPr>
                <a:solidFill>
                  <a:srgbClr val="000000"/>
                </a:solidFill>
                <a:latin typeface="Calibri" charset="0"/>
              </a:defRPr>
            </a:lvl1pPr>
          </a:lstStyle>
          <a:p>
            <a:fld id="{717BC633-07C3-B649-B64E-E8CB9F2D42BB}" type="slidenum">
              <a:rPr lang="fr-FR" altLang="en-US"/>
              <a:pPr/>
              <a:t>‹#›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101538320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defTabSz="457200" fontAlgn="auto">
              <a:spcBef>
                <a:spcPts val="0"/>
              </a:spcBef>
              <a:spcAft>
                <a:spcPts val="0"/>
              </a:spcAft>
              <a:defRPr i="0">
                <a:solidFill>
                  <a:prstClr val="black"/>
                </a:solidFill>
                <a:latin typeface="+mn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0A84CA6B-07FB-3E4A-90AF-87B733526520}" type="datetimeFigureOut">
              <a:rPr lang="fr-FR"/>
              <a:pPr>
                <a:defRPr/>
              </a:pPr>
              <a:t>26/11/2018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defTabSz="457200" fontAlgn="auto">
              <a:spcBef>
                <a:spcPts val="0"/>
              </a:spcBef>
              <a:spcAft>
                <a:spcPts val="0"/>
              </a:spcAft>
              <a:defRPr i="0">
                <a:solidFill>
                  <a:prstClr val="black"/>
                </a:solidFill>
                <a:latin typeface="+mn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457200">
              <a:defRPr>
                <a:solidFill>
                  <a:srgbClr val="000000"/>
                </a:solidFill>
                <a:latin typeface="Calibri" charset="0"/>
              </a:defRPr>
            </a:lvl1pPr>
          </a:lstStyle>
          <a:p>
            <a:fld id="{B76FC25E-4C5D-D242-9BE2-1C2A0ED7896C}" type="slidenum">
              <a:rPr lang="fr-FR" altLang="en-US"/>
              <a:pPr/>
              <a:t>‹#›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164041695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defTabSz="457200" fontAlgn="auto">
              <a:spcBef>
                <a:spcPts val="0"/>
              </a:spcBef>
              <a:spcAft>
                <a:spcPts val="0"/>
              </a:spcAft>
              <a:defRPr i="0">
                <a:solidFill>
                  <a:prstClr val="black"/>
                </a:solidFill>
                <a:latin typeface="+mn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27E0A5B9-C1F9-AF41-9974-9E8A48471328}" type="datetimeFigureOut">
              <a:rPr lang="fr-FR"/>
              <a:pPr>
                <a:defRPr/>
              </a:pPr>
              <a:t>26/11/2018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defTabSz="457200" fontAlgn="auto">
              <a:spcBef>
                <a:spcPts val="0"/>
              </a:spcBef>
              <a:spcAft>
                <a:spcPts val="0"/>
              </a:spcAft>
              <a:defRPr i="0">
                <a:solidFill>
                  <a:prstClr val="black"/>
                </a:solidFill>
                <a:latin typeface="+mn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457200">
              <a:defRPr>
                <a:solidFill>
                  <a:srgbClr val="000000"/>
                </a:solidFill>
                <a:latin typeface="Calibri" charset="0"/>
              </a:defRPr>
            </a:lvl1pPr>
          </a:lstStyle>
          <a:p>
            <a:fld id="{03F82EC9-8967-7B4E-8C7F-31C057BDE735}" type="slidenum">
              <a:rPr lang="fr-FR" altLang="en-US"/>
              <a:pPr/>
              <a:t>‹#›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10926520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67A773-FF20-7C4A-B375-BCD7D084171E}" type="slidenum">
              <a:rPr lang="cs-CZ" altLang="en-US"/>
              <a:pPr/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151158150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defTabSz="457200" fontAlgn="auto">
              <a:spcBef>
                <a:spcPts val="0"/>
              </a:spcBef>
              <a:spcAft>
                <a:spcPts val="0"/>
              </a:spcAft>
              <a:defRPr i="0">
                <a:solidFill>
                  <a:prstClr val="black"/>
                </a:solidFill>
                <a:latin typeface="+mn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6ECBC918-F29A-3F41-8C39-734CBA9357BA}" type="datetimeFigureOut">
              <a:rPr lang="fr-FR"/>
              <a:pPr>
                <a:defRPr/>
              </a:pPr>
              <a:t>26/11/2018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defTabSz="457200" fontAlgn="auto">
              <a:spcBef>
                <a:spcPts val="0"/>
              </a:spcBef>
              <a:spcAft>
                <a:spcPts val="0"/>
              </a:spcAft>
              <a:defRPr i="0">
                <a:solidFill>
                  <a:prstClr val="black"/>
                </a:solidFill>
                <a:latin typeface="+mn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457200">
              <a:defRPr>
                <a:solidFill>
                  <a:srgbClr val="000000"/>
                </a:solidFill>
                <a:latin typeface="Calibri" charset="0"/>
              </a:defRPr>
            </a:lvl1pPr>
          </a:lstStyle>
          <a:p>
            <a:fld id="{A5D46032-6FD7-854D-AE9A-5EE9A9060ED5}" type="slidenum">
              <a:rPr lang="fr-FR" altLang="en-US"/>
              <a:pPr/>
              <a:t>‹#›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107080944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defTabSz="457200" fontAlgn="auto">
              <a:spcBef>
                <a:spcPts val="0"/>
              </a:spcBef>
              <a:spcAft>
                <a:spcPts val="0"/>
              </a:spcAft>
              <a:defRPr i="0">
                <a:solidFill>
                  <a:prstClr val="black"/>
                </a:solidFill>
                <a:latin typeface="+mn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FC8770EE-80A5-6A41-9BE5-69001CFD9837}" type="datetimeFigureOut">
              <a:rPr lang="fr-FR"/>
              <a:pPr>
                <a:defRPr/>
              </a:pPr>
              <a:t>26/11/2018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defTabSz="457200" fontAlgn="auto">
              <a:spcBef>
                <a:spcPts val="0"/>
              </a:spcBef>
              <a:spcAft>
                <a:spcPts val="0"/>
              </a:spcAft>
              <a:defRPr i="0">
                <a:solidFill>
                  <a:prstClr val="black"/>
                </a:solidFill>
                <a:latin typeface="+mn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457200">
              <a:defRPr>
                <a:solidFill>
                  <a:srgbClr val="000000"/>
                </a:solidFill>
                <a:latin typeface="Calibri" charset="0"/>
              </a:defRPr>
            </a:lvl1pPr>
          </a:lstStyle>
          <a:p>
            <a:fld id="{3FB27E9E-E0C7-AA47-A169-5996F4B1A746}" type="slidenum">
              <a:rPr lang="fr-FR" altLang="en-US"/>
              <a:pPr/>
              <a:t>‹#›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118144748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defTabSz="457200" fontAlgn="auto">
              <a:spcBef>
                <a:spcPts val="0"/>
              </a:spcBef>
              <a:spcAft>
                <a:spcPts val="0"/>
              </a:spcAft>
              <a:defRPr i="0">
                <a:solidFill>
                  <a:prstClr val="black"/>
                </a:solidFill>
                <a:latin typeface="+mn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C345671F-6D39-7F42-9B81-D13C708DBA0C}" type="datetimeFigureOut">
              <a:rPr lang="fr-FR"/>
              <a:pPr>
                <a:defRPr/>
              </a:pPr>
              <a:t>26/11/2018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defTabSz="457200" fontAlgn="auto">
              <a:spcBef>
                <a:spcPts val="0"/>
              </a:spcBef>
              <a:spcAft>
                <a:spcPts val="0"/>
              </a:spcAft>
              <a:defRPr i="0">
                <a:solidFill>
                  <a:prstClr val="black"/>
                </a:solidFill>
                <a:latin typeface="+mn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457200">
              <a:defRPr>
                <a:solidFill>
                  <a:srgbClr val="000000"/>
                </a:solidFill>
                <a:latin typeface="Calibri" charset="0"/>
              </a:defRPr>
            </a:lvl1pPr>
          </a:lstStyle>
          <a:p>
            <a:fld id="{42FEA8D1-CB0D-264A-9C45-0155986E22D8}" type="slidenum">
              <a:rPr lang="fr-FR" altLang="en-US"/>
              <a:pPr/>
              <a:t>‹#›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95404661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defTabSz="457200" fontAlgn="auto">
              <a:spcBef>
                <a:spcPts val="0"/>
              </a:spcBef>
              <a:spcAft>
                <a:spcPts val="0"/>
              </a:spcAft>
              <a:defRPr i="0">
                <a:solidFill>
                  <a:prstClr val="black"/>
                </a:solidFill>
                <a:latin typeface="+mn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5C8288F9-4D53-8842-A086-F2202A682683}" type="datetimeFigureOut">
              <a:rPr lang="fr-FR"/>
              <a:pPr>
                <a:defRPr/>
              </a:pPr>
              <a:t>26/11/2018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defTabSz="457200" fontAlgn="auto">
              <a:spcBef>
                <a:spcPts val="0"/>
              </a:spcBef>
              <a:spcAft>
                <a:spcPts val="0"/>
              </a:spcAft>
              <a:defRPr i="0">
                <a:solidFill>
                  <a:prstClr val="black"/>
                </a:solidFill>
                <a:latin typeface="+mn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457200">
              <a:defRPr>
                <a:solidFill>
                  <a:srgbClr val="000000"/>
                </a:solidFill>
                <a:latin typeface="Calibri" charset="0"/>
              </a:defRPr>
            </a:lvl1pPr>
          </a:lstStyle>
          <a:p>
            <a:fld id="{159B0B47-F8CD-C645-B773-57A5D79C74EB}" type="slidenum">
              <a:rPr lang="fr-FR" altLang="en-US"/>
              <a:pPr/>
              <a:t>‹#›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154861703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defTabSz="457200" fontAlgn="auto">
              <a:spcBef>
                <a:spcPts val="0"/>
              </a:spcBef>
              <a:spcAft>
                <a:spcPts val="0"/>
              </a:spcAft>
              <a:defRPr i="0">
                <a:solidFill>
                  <a:prstClr val="black"/>
                </a:solidFill>
                <a:latin typeface="+mn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0E251-96A2-4B48-AEE7-81F7B3DBF560}" type="datetimeFigureOut">
              <a:rPr lang="fr-FR"/>
              <a:pPr>
                <a:defRPr/>
              </a:pPr>
              <a:t>26/11/2018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defTabSz="457200" fontAlgn="auto">
              <a:spcBef>
                <a:spcPts val="0"/>
              </a:spcBef>
              <a:spcAft>
                <a:spcPts val="0"/>
              </a:spcAft>
              <a:defRPr i="0">
                <a:solidFill>
                  <a:prstClr val="black"/>
                </a:solidFill>
                <a:latin typeface="+mn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457200">
              <a:defRPr>
                <a:solidFill>
                  <a:srgbClr val="000000"/>
                </a:solidFill>
                <a:latin typeface="Calibri" charset="0"/>
              </a:defRPr>
            </a:lvl1pPr>
          </a:lstStyle>
          <a:p>
            <a:fld id="{73767C75-F8DC-E749-8614-153304063D03}" type="slidenum">
              <a:rPr lang="fr-FR" altLang="en-US"/>
              <a:pPr/>
              <a:t>‹#›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1046383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F73820-1093-224A-93ED-F69D9FDCDDB5}" type="slidenum">
              <a:rPr lang="cs-CZ" altLang="en-US"/>
              <a:pPr/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4188273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77B320A-101C-3F44-B681-B946DFA1F162}" type="slidenum">
              <a:rPr lang="cs-CZ" altLang="en-US"/>
              <a:pPr/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1927057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DB1C32-07B7-A848-BF0F-E3B45C091845}" type="slidenum">
              <a:rPr lang="cs-CZ" altLang="en-US"/>
              <a:pPr/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18579675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BA8A0E-D966-5948-8DF4-81B6B0985393}" type="slidenum">
              <a:rPr lang="cs-CZ" altLang="en-US"/>
              <a:pPr/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3005320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5AE360-A852-4C4B-B9D7-167F9D19BF34}" type="slidenum">
              <a:rPr lang="cs-CZ" altLang="en-US"/>
              <a:pPr/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160945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Klepnutím lze upravit styly předlohy textu.</a:t>
            </a:r>
          </a:p>
          <a:p>
            <a:pPr lvl="1"/>
            <a:r>
              <a:rPr lang="cs-CZ" altLang="cs-CZ"/>
              <a:t>Druhá úroveň</a:t>
            </a:r>
          </a:p>
          <a:p>
            <a:pPr lvl="2"/>
            <a:r>
              <a:rPr lang="cs-CZ" altLang="cs-CZ"/>
              <a:t>Třetí úroveň</a:t>
            </a:r>
          </a:p>
          <a:p>
            <a:pPr lvl="3"/>
            <a:r>
              <a:rPr lang="cs-CZ" altLang="cs-CZ"/>
              <a:t>Čtvrtá úroveň</a:t>
            </a:r>
          </a:p>
          <a:p>
            <a:pPr lvl="4"/>
            <a:r>
              <a:rPr lang="cs-CZ" altLang="cs-CZ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fld id="{6A7D9EEF-A98D-9847-A0AC-490413E5F546}" type="slidenum">
              <a:rPr lang="cs-CZ" altLang="en-US"/>
              <a:pPr/>
              <a:t>‹#›</a:t>
            </a:fld>
            <a:endParaRPr lang="cs-CZ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261" r:id="rId1"/>
    <p:sldLayoutId id="2147486262" r:id="rId2"/>
    <p:sldLayoutId id="2147486263" r:id="rId3"/>
    <p:sldLayoutId id="2147486264" r:id="rId4"/>
    <p:sldLayoutId id="2147486265" r:id="rId5"/>
    <p:sldLayoutId id="2147486266" r:id="rId6"/>
    <p:sldLayoutId id="2147486267" r:id="rId7"/>
    <p:sldLayoutId id="2147486268" r:id="rId8"/>
    <p:sldLayoutId id="2147486269" r:id="rId9"/>
    <p:sldLayoutId id="2147486270" r:id="rId10"/>
    <p:sldLayoutId id="21474862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Klepnutím lze upravit styl předlohy nadpisů.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Klepnutím lze upravit styly předlohy textu.</a:t>
            </a:r>
          </a:p>
          <a:p>
            <a:pPr lvl="1"/>
            <a:r>
              <a:rPr lang="cs-CZ" altLang="cs-CZ"/>
              <a:t>Druhá úroveň</a:t>
            </a:r>
          </a:p>
          <a:p>
            <a:pPr lvl="2"/>
            <a:r>
              <a:rPr lang="cs-CZ" altLang="cs-CZ"/>
              <a:t>Třetí úroveň</a:t>
            </a:r>
          </a:p>
          <a:p>
            <a:pPr lvl="3"/>
            <a:r>
              <a:rPr lang="cs-CZ" altLang="cs-CZ"/>
              <a:t>Čtvrtá úroveň</a:t>
            </a:r>
          </a:p>
          <a:p>
            <a:pPr lvl="4"/>
            <a:r>
              <a:rPr lang="cs-CZ" altLang="cs-CZ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fld id="{A7E7B6F0-6309-4B43-A778-BD68A6586393}" type="slidenum">
              <a:rPr lang="cs-CZ" altLang="en-US"/>
              <a:pPr/>
              <a:t>‹#›</a:t>
            </a:fld>
            <a:endParaRPr lang="cs-CZ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272" r:id="rId1"/>
    <p:sldLayoutId id="2147486273" r:id="rId2"/>
    <p:sldLayoutId id="2147486274" r:id="rId3"/>
    <p:sldLayoutId id="2147486275" r:id="rId4"/>
    <p:sldLayoutId id="2147486276" r:id="rId5"/>
    <p:sldLayoutId id="2147486277" r:id="rId6"/>
    <p:sldLayoutId id="2147486278" r:id="rId7"/>
    <p:sldLayoutId id="2147486279" r:id="rId8"/>
    <p:sldLayoutId id="2147486280" r:id="rId9"/>
    <p:sldLayoutId id="2147486281" r:id="rId10"/>
    <p:sldLayoutId id="214748628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Klepnutím lze upravit styl předlohy nadpisů.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Klepnutím lze upravit styly předlohy textu.</a:t>
            </a:r>
          </a:p>
          <a:p>
            <a:pPr lvl="1"/>
            <a:r>
              <a:rPr lang="cs-CZ" altLang="cs-CZ"/>
              <a:t>Druhá úroveň</a:t>
            </a:r>
          </a:p>
          <a:p>
            <a:pPr lvl="2"/>
            <a:r>
              <a:rPr lang="cs-CZ" altLang="cs-CZ"/>
              <a:t>Třetí úroveň</a:t>
            </a:r>
          </a:p>
          <a:p>
            <a:pPr lvl="3"/>
            <a:r>
              <a:rPr lang="cs-CZ" altLang="cs-CZ"/>
              <a:t>Čtvrtá úroveň</a:t>
            </a:r>
          </a:p>
          <a:p>
            <a:pPr lvl="4"/>
            <a:r>
              <a:rPr lang="cs-CZ" altLang="cs-CZ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fld id="{C8D08B1C-95E9-D14F-B5EE-0E4D4F00BFEF}" type="slidenum">
              <a:rPr lang="cs-CZ" altLang="en-US"/>
              <a:pPr/>
              <a:t>‹#›</a:t>
            </a:fld>
            <a:endParaRPr lang="cs-CZ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283" r:id="rId1"/>
    <p:sldLayoutId id="2147486284" r:id="rId2"/>
    <p:sldLayoutId id="2147486285" r:id="rId3"/>
    <p:sldLayoutId id="2147486286" r:id="rId4"/>
    <p:sldLayoutId id="2147486287" r:id="rId5"/>
    <p:sldLayoutId id="2147486288" r:id="rId6"/>
    <p:sldLayoutId id="2147486289" r:id="rId7"/>
    <p:sldLayoutId id="2147486290" r:id="rId8"/>
    <p:sldLayoutId id="2147486291" r:id="rId9"/>
    <p:sldLayoutId id="2147486292" r:id="rId10"/>
    <p:sldLayoutId id="214748629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Image 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400" y="0"/>
            <a:ext cx="8572500" cy="684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Image 10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04813" y="-427038"/>
            <a:ext cx="9956801" cy="2547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Image 5" descr="LogosEEAgrantsNORWAYgrants_CMJN.emf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013" y="447675"/>
            <a:ext cx="2497137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316" r:id="rId1"/>
    <p:sldLayoutId id="2147486317" r:id="rId2"/>
    <p:sldLayoutId id="2147486318" r:id="rId3"/>
    <p:sldLayoutId id="2147486319" r:id="rId4"/>
    <p:sldLayoutId id="2147486320" r:id="rId5"/>
    <p:sldLayoutId id="2147486321" r:id="rId6"/>
    <p:sldLayoutId id="2147486322" r:id="rId7"/>
    <p:sldLayoutId id="2147486323" r:id="rId8"/>
    <p:sldLayoutId id="2147486324" r:id="rId9"/>
    <p:sldLayoutId id="2147486325" r:id="rId10"/>
    <p:sldLayoutId id="2147486326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6"/>
          <p:cNvSpPr txBox="1">
            <a:spLocks noChangeArrowheads="1"/>
          </p:cNvSpPr>
          <p:nvPr/>
        </p:nvSpPr>
        <p:spPr bwMode="auto">
          <a:xfrm>
            <a:off x="539750" y="-315913"/>
            <a:ext cx="5761038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cs-CZ" dirty="0">
                <a:latin typeface="Myriad Web Pro" charset="0"/>
              </a:rPr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dirty="0">
              <a:latin typeface="Myriad Web Pro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dirty="0">
              <a:latin typeface="Myriad Web Pro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dirty="0" smtClean="0">
                <a:latin typeface="Myriad Web Pro" charset="0"/>
              </a:rPr>
              <a:t>Živé umění 2019</a:t>
            </a:r>
            <a:endParaRPr lang="en-GB" altLang="cs-CZ" dirty="0">
              <a:latin typeface="Myriad Web Pro" charset="0"/>
            </a:endParaRPr>
          </a:p>
        </p:txBody>
      </p:sp>
      <p:sp>
        <p:nvSpPr>
          <p:cNvPr id="18435" name="Text Box 7"/>
          <p:cNvSpPr txBox="1">
            <a:spLocks noChangeArrowheads="1"/>
          </p:cNvSpPr>
          <p:nvPr/>
        </p:nvSpPr>
        <p:spPr bwMode="auto">
          <a:xfrm>
            <a:off x="611188" y="4652963"/>
            <a:ext cx="4681537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400" dirty="0" smtClean="0">
                <a:latin typeface="Myriad Web Pro" charset="0"/>
              </a:rPr>
              <a:t>JUDr. Kateřina Kalistová</a:t>
            </a:r>
            <a:endParaRPr lang="cs-CZ" altLang="cs-CZ" sz="1400" dirty="0">
              <a:latin typeface="Myriad Web Pro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400" dirty="0">
                <a:latin typeface="Myriad Web Pro" charset="0"/>
              </a:rPr>
              <a:t>Ministerstvo kultury České republiky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400" dirty="0">
              <a:latin typeface="Myriad Web Pro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600" b="1" dirty="0" smtClean="0"/>
              <a:t/>
            </a:r>
            <a:br>
              <a:rPr lang="cs-CZ" sz="3600" b="1" dirty="0" smtClean="0"/>
            </a:br>
            <a:r>
              <a:rPr lang="cs-CZ" sz="3600" b="1" dirty="0" smtClean="0"/>
              <a:t>Kulturní </a:t>
            </a:r>
            <a:r>
              <a:rPr lang="cs-CZ" sz="3600" b="1" dirty="0"/>
              <a:t>služby, podpora živého umění</a:t>
            </a:r>
            <a:r>
              <a:rPr lang="cs-CZ" b="1" dirty="0"/>
              <a:t/>
            </a:r>
            <a:br>
              <a:rPr lang="cs-CZ" b="1" dirty="0"/>
            </a:b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b="1" dirty="0" smtClean="0"/>
              <a:t>2013             </a:t>
            </a:r>
            <a:r>
              <a:rPr lang="cs-CZ" dirty="0" smtClean="0"/>
              <a:t>280 </a:t>
            </a:r>
            <a:r>
              <a:rPr lang="cs-CZ" dirty="0"/>
              <a:t>410 000 </a:t>
            </a:r>
            <a:r>
              <a:rPr lang="cs-CZ" dirty="0" smtClean="0"/>
              <a:t>x </a:t>
            </a:r>
            <a:r>
              <a:rPr lang="pl-PL" dirty="0"/>
              <a:t>506 419 646 </a:t>
            </a:r>
            <a:endParaRPr lang="cs-CZ" dirty="0" smtClean="0"/>
          </a:p>
          <a:p>
            <a:pPr marL="0" indent="0">
              <a:buNone/>
            </a:pPr>
            <a:r>
              <a:rPr lang="cs-CZ" b="1" dirty="0" smtClean="0"/>
              <a:t>2014             </a:t>
            </a:r>
            <a:r>
              <a:rPr lang="cs-CZ" dirty="0" smtClean="0"/>
              <a:t>560 </a:t>
            </a:r>
            <a:r>
              <a:rPr lang="cs-CZ" dirty="0"/>
              <a:t>195 000 </a:t>
            </a:r>
            <a:r>
              <a:rPr lang="cs-CZ" dirty="0" smtClean="0"/>
              <a:t>x </a:t>
            </a:r>
            <a:r>
              <a:rPr lang="pl-PL" dirty="0"/>
              <a:t>634 052 000 </a:t>
            </a:r>
            <a:endParaRPr lang="cs-CZ" dirty="0" smtClean="0"/>
          </a:p>
          <a:p>
            <a:pPr marL="0" indent="0">
              <a:buNone/>
            </a:pPr>
            <a:r>
              <a:rPr lang="cs-CZ" b="1" dirty="0" smtClean="0"/>
              <a:t>2015             </a:t>
            </a:r>
            <a:r>
              <a:rPr lang="cs-CZ" dirty="0" smtClean="0"/>
              <a:t>604 </a:t>
            </a:r>
            <a:r>
              <a:rPr lang="cs-CZ" dirty="0"/>
              <a:t>320 110 </a:t>
            </a:r>
            <a:r>
              <a:rPr lang="cs-CZ" dirty="0" smtClean="0"/>
              <a:t>x </a:t>
            </a:r>
            <a:r>
              <a:rPr lang="pl-PL" dirty="0"/>
              <a:t>697 393 610 </a:t>
            </a:r>
            <a:endParaRPr lang="cs-CZ" dirty="0" smtClean="0"/>
          </a:p>
          <a:p>
            <a:pPr marL="0" indent="0">
              <a:buNone/>
            </a:pPr>
            <a:r>
              <a:rPr lang="cs-CZ" b="1" dirty="0" smtClean="0"/>
              <a:t>2016             </a:t>
            </a:r>
            <a:r>
              <a:rPr lang="cs-CZ" dirty="0" smtClean="0"/>
              <a:t>688 </a:t>
            </a:r>
            <a:r>
              <a:rPr lang="cs-CZ" dirty="0"/>
              <a:t>442 783 </a:t>
            </a:r>
            <a:r>
              <a:rPr lang="cs-CZ" dirty="0" smtClean="0"/>
              <a:t>x </a:t>
            </a:r>
            <a:r>
              <a:rPr lang="pl-PL" dirty="0"/>
              <a:t>745 645 544 </a:t>
            </a:r>
            <a:endParaRPr lang="cs-CZ" dirty="0" smtClean="0"/>
          </a:p>
          <a:p>
            <a:pPr marL="0" indent="0">
              <a:buNone/>
            </a:pPr>
            <a:r>
              <a:rPr lang="cs-CZ" b="1" dirty="0" smtClean="0"/>
              <a:t>2017             </a:t>
            </a:r>
            <a:r>
              <a:rPr lang="cs-CZ" dirty="0" smtClean="0"/>
              <a:t>742 </a:t>
            </a:r>
            <a:r>
              <a:rPr lang="cs-CZ" dirty="0"/>
              <a:t>278 283 </a:t>
            </a:r>
            <a:r>
              <a:rPr lang="cs-CZ" dirty="0" smtClean="0"/>
              <a:t>x </a:t>
            </a:r>
            <a:r>
              <a:rPr lang="pl-PL" dirty="0"/>
              <a:t>784 517 756 </a:t>
            </a:r>
            <a:endParaRPr lang="cs-CZ" dirty="0" smtClean="0"/>
          </a:p>
          <a:p>
            <a:pPr marL="0" indent="0">
              <a:buNone/>
            </a:pPr>
            <a:r>
              <a:rPr lang="cs-CZ" b="1" dirty="0" smtClean="0"/>
              <a:t>2018             </a:t>
            </a:r>
            <a:r>
              <a:rPr lang="cs-CZ" dirty="0" smtClean="0"/>
              <a:t>763 </a:t>
            </a:r>
            <a:r>
              <a:rPr lang="cs-CZ" dirty="0"/>
              <a:t>080 580 </a:t>
            </a:r>
            <a:r>
              <a:rPr lang="cs-CZ" dirty="0" smtClean="0"/>
              <a:t>x </a:t>
            </a:r>
            <a:r>
              <a:rPr lang="pl-PL" dirty="0"/>
              <a:t>822 050 </a:t>
            </a:r>
            <a:r>
              <a:rPr lang="pl-PL" dirty="0" smtClean="0"/>
              <a:t>389</a:t>
            </a:r>
            <a:endParaRPr lang="cs-CZ" dirty="0" smtClean="0"/>
          </a:p>
          <a:p>
            <a:pPr marL="0" indent="0">
              <a:buNone/>
            </a:pPr>
            <a:r>
              <a:rPr lang="cs-CZ" b="1" dirty="0" smtClean="0">
                <a:solidFill>
                  <a:srgbClr val="FF0000"/>
                </a:solidFill>
              </a:rPr>
              <a:t>2019             </a:t>
            </a:r>
            <a:r>
              <a:rPr lang="cs-CZ" dirty="0" smtClean="0">
                <a:solidFill>
                  <a:srgbClr val="FF0000"/>
                </a:solidFill>
              </a:rPr>
              <a:t>742 </a:t>
            </a:r>
            <a:r>
              <a:rPr lang="cs-CZ" dirty="0">
                <a:solidFill>
                  <a:srgbClr val="FF0000"/>
                </a:solidFill>
              </a:rPr>
              <a:t>862 430</a:t>
            </a:r>
          </a:p>
          <a:p>
            <a:pPr marL="0" indent="0">
              <a:buNone/>
            </a:pPr>
            <a:r>
              <a:rPr lang="pl-PL" dirty="0"/>
              <a:t> </a:t>
            </a:r>
            <a:r>
              <a:rPr lang="pl-PL" dirty="0" smtClean="0"/>
              <a:t>        (rozpočet schválený x po změnách)</a:t>
            </a:r>
            <a:endParaRPr lang="cs-CZ" dirty="0"/>
          </a:p>
          <a:p>
            <a:pPr marL="0" indent="0">
              <a:buNone/>
            </a:pPr>
            <a:endParaRPr lang="cs-CZ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/>
          <a:lstStyle/>
          <a:p>
            <a:r>
              <a:rPr lang="cs-CZ" sz="2400" b="1" dirty="0" smtClean="0"/>
              <a:t/>
            </a:r>
            <a:br>
              <a:rPr lang="cs-CZ" sz="2400" b="1" dirty="0" smtClean="0"/>
            </a:br>
            <a:r>
              <a:rPr lang="cs-CZ" sz="2400" b="1" dirty="0" smtClean="0"/>
              <a:t>Schválený </a:t>
            </a:r>
            <a:r>
              <a:rPr lang="cs-CZ" sz="2400" b="1" dirty="0"/>
              <a:t>rozpočet program st. podpory prof.</a:t>
            </a:r>
            <a:br>
              <a:rPr lang="cs-CZ" sz="2400" b="1" dirty="0"/>
            </a:br>
            <a:r>
              <a:rPr lang="en-US" sz="2400" b="1" dirty="0" err="1"/>
              <a:t>divadel</a:t>
            </a:r>
            <a:r>
              <a:rPr lang="en-US" sz="2400" b="1" dirty="0"/>
              <a:t> a </a:t>
            </a:r>
            <a:r>
              <a:rPr lang="en-US" sz="2400" b="1" dirty="0" err="1"/>
              <a:t>stálých</a:t>
            </a:r>
            <a:r>
              <a:rPr lang="en-US" sz="2400" b="1" dirty="0"/>
              <a:t> prof. </a:t>
            </a:r>
            <a:r>
              <a:rPr lang="en-US" sz="2400" b="1" dirty="0" err="1"/>
              <a:t>symf</a:t>
            </a:r>
            <a:r>
              <a:rPr lang="en-US" sz="2400" b="1" dirty="0"/>
              <a:t>.</a:t>
            </a:r>
            <a:br>
              <a:rPr lang="en-US" sz="2400" b="1" dirty="0"/>
            </a:br>
            <a:r>
              <a:rPr lang="cs-CZ" sz="2400" b="1" dirty="0"/>
              <a:t>orchestrů a pěveckých sborů</a:t>
            </a:r>
            <a:r>
              <a:rPr lang="cs-CZ" sz="2800" dirty="0"/>
              <a:t/>
            </a:r>
            <a:br>
              <a:rPr lang="cs-CZ" sz="2800" dirty="0"/>
            </a:b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lain" startAt="2013"/>
            </a:pPr>
            <a:r>
              <a:rPr lang="cs-CZ" dirty="0" smtClean="0"/>
              <a:t>          37 130 000 </a:t>
            </a:r>
          </a:p>
          <a:p>
            <a:pPr marL="457200" indent="-457200">
              <a:buAutoNum type="arabicPlain" startAt="2014"/>
            </a:pPr>
            <a:r>
              <a:rPr lang="cs-CZ" dirty="0" smtClean="0"/>
              <a:t>          70 </a:t>
            </a:r>
            <a:r>
              <a:rPr lang="cs-CZ" dirty="0"/>
              <a:t>000 000 </a:t>
            </a:r>
            <a:endParaRPr lang="cs-CZ" dirty="0" smtClean="0"/>
          </a:p>
          <a:p>
            <a:pPr marL="457200" indent="-457200">
              <a:buAutoNum type="arabicPlain" startAt="2014"/>
            </a:pPr>
            <a:r>
              <a:rPr lang="cs-CZ" dirty="0" smtClean="0"/>
              <a:t>          75 000 000 </a:t>
            </a:r>
          </a:p>
          <a:p>
            <a:pPr marL="457200" indent="-457200">
              <a:buAutoNum type="arabicPlain" startAt="2014"/>
            </a:pPr>
            <a:r>
              <a:rPr lang="cs-CZ" dirty="0" smtClean="0"/>
              <a:t>          91 </a:t>
            </a:r>
            <a:r>
              <a:rPr lang="cs-CZ" dirty="0"/>
              <a:t>726 000 </a:t>
            </a:r>
            <a:endParaRPr lang="cs-CZ" dirty="0" smtClean="0"/>
          </a:p>
          <a:p>
            <a:pPr marL="457200" indent="-457200">
              <a:buAutoNum type="arabicPlain" startAt="2014"/>
            </a:pPr>
            <a:r>
              <a:rPr lang="cs-CZ" dirty="0"/>
              <a:t> </a:t>
            </a:r>
            <a:r>
              <a:rPr lang="cs-CZ" dirty="0" smtClean="0"/>
              <a:t>       160 </a:t>
            </a:r>
            <a:r>
              <a:rPr lang="cs-CZ" dirty="0"/>
              <a:t>000 000 </a:t>
            </a:r>
            <a:endParaRPr lang="cs-CZ" dirty="0" smtClean="0"/>
          </a:p>
          <a:p>
            <a:pPr marL="457200" indent="-457200">
              <a:buAutoNum type="arabicPlain" startAt="2014"/>
            </a:pPr>
            <a:r>
              <a:rPr lang="cs-CZ" dirty="0"/>
              <a:t> </a:t>
            </a:r>
            <a:r>
              <a:rPr lang="cs-CZ" dirty="0" smtClean="0"/>
              <a:t>       160 </a:t>
            </a:r>
            <a:r>
              <a:rPr lang="cs-CZ" dirty="0"/>
              <a:t>000 000 </a:t>
            </a:r>
            <a:endParaRPr lang="cs-CZ" dirty="0" smtClean="0"/>
          </a:p>
          <a:p>
            <a:pPr marL="457200" indent="-457200">
              <a:buAutoNum type="arabicPlain" startAt="2014"/>
            </a:pPr>
            <a:r>
              <a:rPr lang="cs-CZ" b="1" dirty="0">
                <a:solidFill>
                  <a:srgbClr val="FF0000"/>
                </a:solidFill>
              </a:rPr>
              <a:t> </a:t>
            </a:r>
            <a:r>
              <a:rPr lang="cs-CZ" b="1" dirty="0" smtClean="0">
                <a:solidFill>
                  <a:srgbClr val="FF0000"/>
                </a:solidFill>
              </a:rPr>
              <a:t>       160 </a:t>
            </a:r>
            <a:r>
              <a:rPr lang="cs-CZ" b="1" dirty="0">
                <a:solidFill>
                  <a:srgbClr val="FF0000"/>
                </a:solidFill>
              </a:rPr>
              <a:t>000 </a:t>
            </a:r>
            <a:r>
              <a:rPr lang="cs-CZ" b="1" dirty="0" smtClean="0">
                <a:solidFill>
                  <a:srgbClr val="FF0000"/>
                </a:solidFill>
              </a:rPr>
              <a:t>000</a:t>
            </a:r>
            <a:endParaRPr lang="cs-CZ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600" b="1" dirty="0" smtClean="0"/>
              <a:t>Kulturní aktivity</a:t>
            </a:r>
            <a:endParaRPr lang="en-US" sz="36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lain" startAt="2013"/>
            </a:pPr>
            <a:r>
              <a:rPr lang="cs-CZ" sz="2800" dirty="0" smtClean="0"/>
              <a:t>                     </a:t>
            </a:r>
            <a:r>
              <a:rPr lang="nn-NO" sz="2800" dirty="0" smtClean="0"/>
              <a:t>194 </a:t>
            </a:r>
            <a:r>
              <a:rPr lang="nn-NO" sz="2800" dirty="0"/>
              <a:t>481 000 </a:t>
            </a:r>
            <a:endParaRPr lang="cs-CZ" sz="2800" dirty="0" smtClean="0"/>
          </a:p>
          <a:p>
            <a:pPr marL="457200" indent="-457200">
              <a:buAutoNum type="arabicPlain" startAt="2013"/>
            </a:pPr>
            <a:r>
              <a:rPr lang="cs-CZ" sz="2800" dirty="0" smtClean="0"/>
              <a:t>                     </a:t>
            </a:r>
            <a:r>
              <a:rPr lang="nn-NO" sz="2800" dirty="0" smtClean="0"/>
              <a:t>442 </a:t>
            </a:r>
            <a:r>
              <a:rPr lang="nn-NO" sz="2800" dirty="0"/>
              <a:t>665 000 </a:t>
            </a:r>
            <a:endParaRPr lang="cs-CZ" sz="2800" dirty="0" smtClean="0"/>
          </a:p>
          <a:p>
            <a:pPr marL="457200" indent="-457200">
              <a:buAutoNum type="arabicPlain" startAt="2013"/>
            </a:pPr>
            <a:r>
              <a:rPr lang="cs-CZ" sz="2800" dirty="0" smtClean="0"/>
              <a:t>                     </a:t>
            </a:r>
            <a:r>
              <a:rPr lang="nn-NO" sz="2800" dirty="0" smtClean="0"/>
              <a:t>486 </a:t>
            </a:r>
            <a:r>
              <a:rPr lang="nn-NO" sz="2800" dirty="0"/>
              <a:t>790 110 </a:t>
            </a:r>
            <a:endParaRPr lang="cs-CZ" sz="2800" dirty="0" smtClean="0"/>
          </a:p>
          <a:p>
            <a:pPr marL="457200" indent="-457200">
              <a:buAutoNum type="arabicPlain" startAt="2013"/>
            </a:pPr>
            <a:r>
              <a:rPr lang="cs-CZ" sz="2800" dirty="0" smtClean="0"/>
              <a:t>                     </a:t>
            </a:r>
            <a:r>
              <a:rPr lang="nn-NO" sz="2800" dirty="0" smtClean="0"/>
              <a:t>536 </a:t>
            </a:r>
            <a:r>
              <a:rPr lang="nn-NO" sz="2800" dirty="0"/>
              <a:t>716 783 </a:t>
            </a:r>
            <a:endParaRPr lang="cs-CZ" sz="2800" dirty="0" smtClean="0"/>
          </a:p>
          <a:p>
            <a:pPr marL="457200" indent="-457200">
              <a:buAutoNum type="arabicPlain" startAt="2013"/>
            </a:pPr>
            <a:r>
              <a:rPr lang="cs-CZ" sz="2800" dirty="0" smtClean="0"/>
              <a:t>                     </a:t>
            </a:r>
            <a:r>
              <a:rPr lang="nn-NO" sz="2800" dirty="0" smtClean="0"/>
              <a:t>522 </a:t>
            </a:r>
            <a:r>
              <a:rPr lang="nn-NO" sz="2800" dirty="0"/>
              <a:t>278 </a:t>
            </a:r>
            <a:r>
              <a:rPr lang="nn-NO" sz="2800" dirty="0" smtClean="0"/>
              <a:t>283 </a:t>
            </a:r>
            <a:endParaRPr lang="cs-CZ" sz="2800" dirty="0" smtClean="0"/>
          </a:p>
          <a:p>
            <a:pPr marL="457200" indent="-457200">
              <a:buAutoNum type="arabicPlain" startAt="2013"/>
            </a:pPr>
            <a:r>
              <a:rPr lang="cs-CZ" sz="2800" dirty="0" smtClean="0"/>
              <a:t>                     </a:t>
            </a:r>
            <a:r>
              <a:rPr lang="nn-NO" sz="2800" dirty="0" smtClean="0"/>
              <a:t>543 </a:t>
            </a:r>
            <a:r>
              <a:rPr lang="nn-NO" sz="2800" dirty="0"/>
              <a:t>080 580 </a:t>
            </a:r>
            <a:endParaRPr lang="cs-CZ" sz="2800" dirty="0" smtClean="0"/>
          </a:p>
          <a:p>
            <a:pPr marL="457200" indent="-457200">
              <a:buAutoNum type="arabicPlain" startAt="2013"/>
            </a:pPr>
            <a:r>
              <a:rPr lang="cs-CZ" sz="2800" b="1" dirty="0" smtClean="0">
                <a:solidFill>
                  <a:srgbClr val="FF0000"/>
                </a:solidFill>
              </a:rPr>
              <a:t>                     </a:t>
            </a:r>
            <a:r>
              <a:rPr lang="nn-NO" sz="2800" b="1" dirty="0" smtClean="0">
                <a:solidFill>
                  <a:srgbClr val="FF0000"/>
                </a:solidFill>
              </a:rPr>
              <a:t>544 </a:t>
            </a:r>
            <a:r>
              <a:rPr lang="nn-NO" sz="2800" b="1" dirty="0">
                <a:solidFill>
                  <a:srgbClr val="FF0000"/>
                </a:solidFill>
              </a:rPr>
              <a:t>656 030</a:t>
            </a:r>
          </a:p>
          <a:p>
            <a:pPr marL="0" indent="0">
              <a:buNone/>
            </a:pPr>
            <a:endParaRPr lang="cs-CZ" sz="2000" dirty="0"/>
          </a:p>
          <a:p>
            <a:pPr marL="0" indent="0">
              <a:buNone/>
            </a:pPr>
            <a:endParaRPr lang="cs-CZ" sz="2000" dirty="0" smtClean="0"/>
          </a:p>
          <a:p>
            <a:pPr marL="0" indent="0">
              <a:buNone/>
            </a:pP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600" b="1" dirty="0" smtClean="0"/>
              <a:t>Veřejné informační služby knihoven</a:t>
            </a:r>
            <a:endParaRPr lang="en-US" sz="36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lain" startAt="2013"/>
            </a:pPr>
            <a:r>
              <a:rPr lang="cs-CZ" sz="2800" dirty="0" smtClean="0"/>
              <a:t>                 48 </a:t>
            </a:r>
            <a:r>
              <a:rPr lang="cs-CZ" sz="2800" dirty="0"/>
              <a:t>799 000 </a:t>
            </a:r>
            <a:endParaRPr lang="cs-CZ" sz="2800" dirty="0" smtClean="0"/>
          </a:p>
          <a:p>
            <a:pPr marL="457200" indent="-457200">
              <a:buAutoNum type="arabicPlain" startAt="2013"/>
            </a:pPr>
            <a:r>
              <a:rPr lang="cs-CZ" sz="2800" dirty="0" smtClean="0"/>
              <a:t>                 47 </a:t>
            </a:r>
            <a:r>
              <a:rPr lang="cs-CZ" sz="2800" dirty="0"/>
              <a:t>530 000 </a:t>
            </a:r>
            <a:endParaRPr lang="cs-CZ" sz="2800" dirty="0" smtClean="0"/>
          </a:p>
          <a:p>
            <a:pPr marL="457200" indent="-457200">
              <a:buAutoNum type="arabicPlain" startAt="2013"/>
            </a:pPr>
            <a:r>
              <a:rPr lang="cs-CZ" sz="2800" dirty="0" smtClean="0"/>
              <a:t>                 42 </a:t>
            </a:r>
            <a:r>
              <a:rPr lang="cs-CZ" sz="2800" dirty="0"/>
              <a:t>530 000 </a:t>
            </a:r>
            <a:endParaRPr lang="cs-CZ" sz="2800" dirty="0" smtClean="0"/>
          </a:p>
          <a:p>
            <a:pPr marL="457200" indent="-457200">
              <a:buAutoNum type="arabicPlain" startAt="2013"/>
            </a:pPr>
            <a:r>
              <a:rPr lang="cs-CZ" sz="2800" dirty="0" smtClean="0"/>
              <a:t>                 60 </a:t>
            </a:r>
            <a:r>
              <a:rPr lang="cs-CZ" sz="2800" dirty="0"/>
              <a:t>000 000 </a:t>
            </a:r>
            <a:endParaRPr lang="cs-CZ" sz="2800" dirty="0" smtClean="0"/>
          </a:p>
          <a:p>
            <a:pPr marL="457200" indent="-457200">
              <a:buAutoNum type="arabicPlain" startAt="2013"/>
            </a:pPr>
            <a:r>
              <a:rPr lang="cs-CZ" sz="2800" dirty="0" smtClean="0"/>
              <a:t>                 60 </a:t>
            </a:r>
            <a:r>
              <a:rPr lang="cs-CZ" sz="2800" dirty="0"/>
              <a:t>000 000 </a:t>
            </a:r>
            <a:endParaRPr lang="cs-CZ" sz="2800" dirty="0" smtClean="0"/>
          </a:p>
          <a:p>
            <a:pPr marL="457200" indent="-457200">
              <a:buAutoNum type="arabicPlain" startAt="2013"/>
            </a:pPr>
            <a:r>
              <a:rPr lang="cs-CZ" sz="2800" dirty="0" smtClean="0"/>
              <a:t>                 60 </a:t>
            </a:r>
            <a:r>
              <a:rPr lang="cs-CZ" sz="2800" dirty="0"/>
              <a:t>000 000 </a:t>
            </a:r>
            <a:endParaRPr lang="cs-CZ" sz="2800" dirty="0" smtClean="0"/>
          </a:p>
          <a:p>
            <a:pPr marL="457200" indent="-457200">
              <a:buAutoNum type="arabicPlain" startAt="2013"/>
            </a:pPr>
            <a:r>
              <a:rPr lang="cs-CZ" sz="2800" b="1" dirty="0" smtClean="0">
                <a:solidFill>
                  <a:srgbClr val="FF0000"/>
                </a:solidFill>
              </a:rPr>
              <a:t>                 38 </a:t>
            </a:r>
            <a:r>
              <a:rPr lang="cs-CZ" sz="2800" b="1" dirty="0">
                <a:solidFill>
                  <a:srgbClr val="FF0000"/>
                </a:solidFill>
              </a:rPr>
              <a:t>206 </a:t>
            </a:r>
            <a:r>
              <a:rPr lang="cs-CZ" sz="2800" b="1" dirty="0" smtClean="0">
                <a:solidFill>
                  <a:srgbClr val="FF0000"/>
                </a:solidFill>
              </a:rPr>
              <a:t>400</a:t>
            </a:r>
            <a:endParaRPr lang="cs-CZ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6"/>
          <p:cNvSpPr txBox="1">
            <a:spLocks noChangeArrowheads="1"/>
          </p:cNvSpPr>
          <p:nvPr/>
        </p:nvSpPr>
        <p:spPr bwMode="auto">
          <a:xfrm>
            <a:off x="468313" y="1412875"/>
            <a:ext cx="633571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dirty="0" smtClean="0"/>
              <a:t>Děkuji za </a:t>
            </a:r>
            <a:r>
              <a:rPr lang="cs-CZ" altLang="cs-CZ" dirty="0"/>
              <a:t>pozornost</a:t>
            </a:r>
          </a:p>
        </p:txBody>
      </p:sp>
      <p:sp>
        <p:nvSpPr>
          <p:cNvPr id="46083" name="Text Box 7"/>
          <p:cNvSpPr txBox="1">
            <a:spLocks noChangeArrowheads="1"/>
          </p:cNvSpPr>
          <p:nvPr/>
        </p:nvSpPr>
        <p:spPr bwMode="auto">
          <a:xfrm>
            <a:off x="611188" y="3573463"/>
            <a:ext cx="4681537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cs-CZ" altLang="cs-CZ" sz="1400" b="1" smtClean="0">
                <a:solidFill>
                  <a:srgbClr val="002060"/>
                </a:solidFill>
              </a:rPr>
              <a:t>JUDr. Kateřina </a:t>
            </a:r>
            <a:r>
              <a:rPr lang="cs-CZ" altLang="cs-CZ" sz="1400" b="1" dirty="0" smtClean="0">
                <a:solidFill>
                  <a:srgbClr val="002060"/>
                </a:solidFill>
              </a:rPr>
              <a:t>Kalistová</a:t>
            </a:r>
            <a:endParaRPr lang="cs-CZ" altLang="cs-CZ" sz="1400" dirty="0">
              <a:solidFill>
                <a:srgbClr val="002060"/>
              </a:solidFill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cs-CZ" altLang="cs-CZ" sz="1400" dirty="0">
                <a:solidFill>
                  <a:srgbClr val="002060"/>
                </a:solidFill>
              </a:rPr>
              <a:t>E-mail: </a:t>
            </a:r>
            <a:r>
              <a:rPr lang="cs-CZ" altLang="cs-CZ" sz="1400" u="sng" dirty="0" smtClean="0">
                <a:solidFill>
                  <a:srgbClr val="002060"/>
                </a:solidFill>
              </a:rPr>
              <a:t>katerina.kalistova@mkcr.cz</a:t>
            </a:r>
            <a:endParaRPr lang="cs-CZ" altLang="cs-CZ" sz="1400" dirty="0">
              <a:solidFill>
                <a:srgbClr val="002060"/>
              </a:solidFill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cs-CZ" altLang="cs-CZ" sz="1400" u="sng" dirty="0" err="1" smtClean="0">
                <a:solidFill>
                  <a:srgbClr val="002060"/>
                </a:solidFill>
              </a:rPr>
              <a:t>www.mkcr.cz</a:t>
            </a:r>
            <a:endParaRPr lang="cs-CZ" altLang="cs-CZ" sz="1400" u="sng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</p:bldLst>
  </p:timing>
</p:sld>
</file>

<file path=ppt/theme/theme1.xml><?xml version="1.0" encoding="utf-8"?>
<a:theme xmlns:a="http://schemas.openxmlformats.org/drawingml/2006/main" name="Výchozí návrh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Výchozí návrh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5_Výchozí návrh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Conception personnalisé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21302</TotalTime>
  <Words>179</Words>
  <Application>Microsoft Office PowerPoint</Application>
  <PresentationFormat>Předvádění na obrazovce (4:3)</PresentationFormat>
  <Paragraphs>50</Paragraphs>
  <Slides>6</Slides>
  <Notes>6</Notes>
  <HiddenSlides>0</HiddenSlides>
  <MMClips>0</MMClips>
  <ScaleCrop>false</ScaleCrop>
  <HeadingPairs>
    <vt:vector size="4" baseType="variant">
      <vt:variant>
        <vt:lpstr>Motiv</vt:lpstr>
      </vt:variant>
      <vt:variant>
        <vt:i4>4</vt:i4>
      </vt:variant>
      <vt:variant>
        <vt:lpstr>Nadpisy snímků</vt:lpstr>
      </vt:variant>
      <vt:variant>
        <vt:i4>6</vt:i4>
      </vt:variant>
    </vt:vector>
  </HeadingPairs>
  <TitlesOfParts>
    <vt:vector size="10" baseType="lpstr">
      <vt:lpstr>Výchozí návrh</vt:lpstr>
      <vt:lpstr>1_Výchozí návrh</vt:lpstr>
      <vt:lpstr>5_Výchozí návrh</vt:lpstr>
      <vt:lpstr>Conception personnalisée</vt:lpstr>
      <vt:lpstr>Prezentace aplikace PowerPoint</vt:lpstr>
      <vt:lpstr> Kulturní služby, podpora živého umění </vt:lpstr>
      <vt:lpstr> Schválený rozpočet program st. podpory prof. divadel a stálých prof. symf. orchestrů a pěveckých sborů </vt:lpstr>
      <vt:lpstr>Kulturní aktivity</vt:lpstr>
      <vt:lpstr>Veřejné informační služby knihoven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Ladinovi</dc:creator>
  <cp:lastModifiedBy>Kateřina Kalistová</cp:lastModifiedBy>
  <cp:revision>1187</cp:revision>
  <cp:lastPrinted>2017-06-15T07:06:44Z</cp:lastPrinted>
  <dcterms:created xsi:type="dcterms:W3CDTF">2012-05-13T22:53:46Z</dcterms:created>
  <dcterms:modified xsi:type="dcterms:W3CDTF">2018-11-26T20:56:04Z</dcterms:modified>
</cp:coreProperties>
</file>