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45" d="100"/>
          <a:sy n="45" d="100"/>
        </p:scale>
        <p:origin x="822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11/9/2016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11/9/2016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11/9/2016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11/9/2016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11/9/2016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dirty="0"/>
              <a:t>Neziskový </a:t>
            </a:r>
            <a:r>
              <a:rPr lang="cs-CZ"/>
              <a:t>sektor </a:t>
            </a:r>
            <a:br>
              <a:rPr lang="cs-CZ"/>
            </a:br>
            <a:r>
              <a:rPr lang="cs-CZ"/>
              <a:t>v </a:t>
            </a:r>
            <a:r>
              <a:rPr lang="cs-CZ" dirty="0"/>
              <a:t>roce 2017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5838" y="3762720"/>
            <a:ext cx="2494664" cy="1546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3314063"/>
      </p:ext>
    </p:extLst>
  </p:cSld>
  <p:clrMapOvr>
    <a:masterClrMapping/>
  </p:clrMapOvr>
</p:sld>
</file>

<file path=ppt/theme/theme1.xml><?xml version="1.0" encoding="utf-8"?>
<a:theme xmlns:a="http://schemas.openxmlformats.org/drawingml/2006/main" name="Galerie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62</TotalTime>
  <Words>2</Words>
  <Application>Microsoft Office PowerPoint</Application>
  <PresentationFormat>Širokoúhlá obrazovka</PresentationFormat>
  <Paragraphs>1</Paragraphs>
  <Slides>1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4" baseType="lpstr">
      <vt:lpstr>Arial</vt:lpstr>
      <vt:lpstr>Gill Sans MT</vt:lpstr>
      <vt:lpstr>Galerie</vt:lpstr>
      <vt:lpstr>Neziskový sektor  v roce 2017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Neziskový sektor v roce 2017</dc:title>
  <dc:creator>Petr Hanuš</dc:creator>
  <cp:lastModifiedBy>Petr Hanuš</cp:lastModifiedBy>
  <cp:revision>3</cp:revision>
  <dcterms:created xsi:type="dcterms:W3CDTF">2016-11-09T12:20:54Z</dcterms:created>
  <dcterms:modified xsi:type="dcterms:W3CDTF">2016-11-09T13:23:30Z</dcterms:modified>
</cp:coreProperties>
</file>