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5" name="Podnadpis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1" name="Zástupný symbol pro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CF9D07F-9277-4427-AFDD-EF54E2EAF234}" type="datetimeFigureOut">
              <a:rPr lang="cs-CZ" smtClean="0"/>
              <a:t>6. 11. 2014</a:t>
            </a:fld>
            <a:endParaRPr lang="cs-CZ"/>
          </a:p>
        </p:txBody>
      </p:sp>
      <p:sp>
        <p:nvSpPr>
          <p:cNvPr id="18" name="Zástupný symbol pro zápatí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3D25A85-072E-44BC-8B19-72C7E83C1FF1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F9D07F-9277-4427-AFDD-EF54E2EAF234}" type="datetimeFigureOut">
              <a:rPr lang="cs-CZ" smtClean="0"/>
              <a:t>6. 11. 2014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D25A85-072E-44BC-8B19-72C7E83C1FF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CF9D07F-9277-4427-AFDD-EF54E2EAF234}" type="datetimeFigureOut">
              <a:rPr lang="cs-CZ" smtClean="0"/>
              <a:t>6. 11. 2014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3D25A85-072E-44BC-8B19-72C7E83C1FF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F9D07F-9277-4427-AFDD-EF54E2EAF234}" type="datetimeFigureOut">
              <a:rPr lang="cs-CZ" smtClean="0"/>
              <a:t>6. 11. 2014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D25A85-072E-44BC-8B19-72C7E83C1FF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CF9D07F-9277-4427-AFDD-EF54E2EAF234}" type="datetimeFigureOut">
              <a:rPr lang="cs-CZ" smtClean="0"/>
              <a:t>6. 11. 2014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3D25A85-072E-44BC-8B19-72C7E83C1FF1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F9D07F-9277-4427-AFDD-EF54E2EAF234}" type="datetimeFigureOut">
              <a:rPr lang="cs-CZ" smtClean="0"/>
              <a:t>6. 11. 2014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D25A85-072E-44BC-8B19-72C7E83C1FF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F9D07F-9277-4427-AFDD-EF54E2EAF234}" type="datetimeFigureOut">
              <a:rPr lang="cs-CZ" smtClean="0"/>
              <a:t>6. 11. 2014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D25A85-072E-44BC-8B19-72C7E83C1FF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F9D07F-9277-4427-AFDD-EF54E2EAF234}" type="datetimeFigureOut">
              <a:rPr lang="cs-CZ" smtClean="0"/>
              <a:t>6. 11. 2014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D25A85-072E-44BC-8B19-72C7E83C1FF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CF9D07F-9277-4427-AFDD-EF54E2EAF234}" type="datetimeFigureOut">
              <a:rPr lang="cs-CZ" smtClean="0"/>
              <a:t>6. 11. 2014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D25A85-072E-44BC-8B19-72C7E83C1FF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F9D07F-9277-4427-AFDD-EF54E2EAF234}" type="datetimeFigureOut">
              <a:rPr lang="cs-CZ" smtClean="0"/>
              <a:t>6. 11. 2014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D25A85-072E-44BC-8B19-72C7E83C1FF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F9D07F-9277-4427-AFDD-EF54E2EAF234}" type="datetimeFigureOut">
              <a:rPr lang="cs-CZ" smtClean="0"/>
              <a:t>6. 11. 2014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D25A85-072E-44BC-8B19-72C7E83C1FF1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Zástupný symbol pro obrázek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Zástupný symbol pro nadpis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1" name="Zástupný symbol pro tex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7" name="Zástupný symbol pro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CF9D07F-9277-4427-AFDD-EF54E2EAF234}" type="datetimeFigureOut">
              <a:rPr lang="cs-CZ" smtClean="0"/>
              <a:t>6. 11. 2014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3D25A85-072E-44BC-8B19-72C7E83C1FF1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772400" cy="2952328"/>
          </a:xfrm>
        </p:spPr>
        <p:txBody>
          <a:bodyPr>
            <a:normAutofit/>
          </a:bodyPr>
          <a:lstStyle/>
          <a:p>
            <a:r>
              <a:rPr lang="cs-CZ" dirty="0" smtClean="0"/>
              <a:t>ODBORNÁ KONFERENCE</a:t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sz="7000" b="1" dirty="0" smtClean="0"/>
              <a:t>KULTURA 2015</a:t>
            </a:r>
            <a:endParaRPr lang="cs-CZ" sz="70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543175" y="3475150"/>
            <a:ext cx="5114778" cy="2176645"/>
          </a:xfrm>
        </p:spPr>
        <p:txBody>
          <a:bodyPr>
            <a:normAutofit fontScale="92500" lnSpcReduction="20000"/>
          </a:bodyPr>
          <a:lstStyle/>
          <a:p>
            <a:endParaRPr lang="cs-CZ" dirty="0" smtClean="0"/>
          </a:p>
          <a:p>
            <a:r>
              <a:rPr lang="cs-CZ" dirty="0" smtClean="0"/>
              <a:t>10. LISTOPADU 2014</a:t>
            </a:r>
          </a:p>
          <a:p>
            <a:r>
              <a:rPr lang="cs-CZ" dirty="0" smtClean="0"/>
              <a:t>BAROKNÍ REFEKTÁŘ KLÁŠTERA DOMINIKÁNŮ</a:t>
            </a:r>
          </a:p>
          <a:p>
            <a:endParaRPr lang="cs-CZ" dirty="0" smtClean="0"/>
          </a:p>
          <a:p>
            <a:endParaRPr lang="cs-CZ" dirty="0"/>
          </a:p>
          <a:p>
            <a:pPr algn="l"/>
            <a:endParaRPr lang="cs-CZ" dirty="0" smtClean="0"/>
          </a:p>
          <a:p>
            <a:pPr algn="l"/>
            <a:r>
              <a:rPr lang="cs-CZ" dirty="0" smtClean="0"/>
              <a:t>		 Odborní partneři:</a:t>
            </a:r>
          </a:p>
          <a:p>
            <a:endParaRPr lang="cs-CZ" dirty="0"/>
          </a:p>
          <a:p>
            <a:endParaRPr lang="cs-CZ" dirty="0"/>
          </a:p>
        </p:txBody>
      </p:sp>
      <p:pic>
        <p:nvPicPr>
          <p:cNvPr id="1026" name="Picture 2" descr="C:\Users\Věra Velková\Desktop\Kultura 2015\asops_logo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29576" y1="51922" x2="29576" y2="51922"/>
                        <a14:foregroundMark x1="49584" y1="54824" x2="49584" y2="54824"/>
                        <a14:foregroundMark x1="63436" y1="47529" x2="63436" y2="47529"/>
                        <a14:foregroundMark x1="76498" y1="49020" x2="76498" y2="490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506699"/>
            <a:ext cx="2343081" cy="124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Věra Velková\Desktop\Kultura 2015\rada_galerii_jp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651794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Věra Velková\Desktop\UZS2\uz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76795"/>
            <a:ext cx="2664000" cy="13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1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hatý">
  <a:themeElements>
    <a:clrScheme name="Vlnění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Bohatý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ohatý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</TotalTime>
  <Words>10</Words>
  <Application>Microsoft Office PowerPoint</Application>
  <PresentationFormat>Předvádění na obrazovce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Bohatý</vt:lpstr>
      <vt:lpstr>ODBORNÁ KONFERENCE  KULTURA 2015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ODBORNÁ KONFERENCE  KULTURA 2015</dc:title>
  <dc:creator>Věra Velková</dc:creator>
  <cp:lastModifiedBy>Věra Velková</cp:lastModifiedBy>
  <cp:revision>2</cp:revision>
  <dcterms:created xsi:type="dcterms:W3CDTF">2014-11-06T13:29:16Z</dcterms:created>
  <dcterms:modified xsi:type="dcterms:W3CDTF">2014-11-06T13:46:06Z</dcterms:modified>
</cp:coreProperties>
</file>